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59" r:id="rId4"/>
    <p:sldId id="261" r:id="rId5"/>
    <p:sldId id="260" r:id="rId6"/>
    <p:sldId id="257" r:id="rId7"/>
  </p:sldIdLst>
  <p:sldSz cx="15544800" cy="10058400"/>
  <p:notesSz cx="7023100" cy="9309100"/>
  <p:defaultTextStyle>
    <a:defPPr>
      <a:defRPr lang="en-US"/>
    </a:defPPr>
    <a:lvl1pPr marL="0" algn="l" defTabSz="14628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1440" algn="l" defTabSz="14628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62879" algn="l" defTabSz="14628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94320" algn="l" defTabSz="14628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25759" algn="l" defTabSz="14628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57199" algn="l" defTabSz="14628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88638" algn="l" defTabSz="14628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20078" algn="l" defTabSz="14628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51517" algn="l" defTabSz="14628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1" d="100"/>
          <a:sy n="61" d="100"/>
        </p:scale>
        <p:origin x="-78" y="-294"/>
      </p:cViewPr>
      <p:guideLst>
        <p:guide orient="horz" pos="3168"/>
        <p:guide pos="48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r">
              <a:defRPr sz="1200"/>
            </a:lvl1pPr>
          </a:lstStyle>
          <a:p>
            <a:fld id="{3D986F18-475A-4245-A781-2A59A1E3C5CF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14388" y="698500"/>
            <a:ext cx="5394325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7" tIns="45714" rIns="91427" bIns="457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6" y="4421189"/>
            <a:ext cx="5619750" cy="4189412"/>
          </a:xfrm>
          <a:prstGeom prst="rect">
            <a:avLst/>
          </a:prstGeom>
        </p:spPr>
        <p:txBody>
          <a:bodyPr vert="horz" lIns="91427" tIns="45714" rIns="91427" bIns="4571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r">
              <a:defRPr sz="1200"/>
            </a:lvl1pPr>
          </a:lstStyle>
          <a:p>
            <a:fld id="{4F6B72A9-9640-42F3-B1E4-48CF366583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665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6287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31440" algn="l" defTabSz="146287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62879" algn="l" defTabSz="146287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94320" algn="l" defTabSz="146287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25759" algn="l" defTabSz="146287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57199" algn="l" defTabSz="146287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88638" algn="l" defTabSz="146287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120078" algn="l" defTabSz="146287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51517" algn="l" defTabSz="146287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14388" y="698500"/>
            <a:ext cx="5394325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72A9-9640-42F3-B1E4-48CF3665838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154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14388" y="698500"/>
            <a:ext cx="5394325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72A9-9640-42F3-B1E4-48CF3665838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15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14388" y="698500"/>
            <a:ext cx="5394325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72A9-9640-42F3-B1E4-48CF3665838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154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14388" y="698500"/>
            <a:ext cx="5394325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72A9-9640-42F3-B1E4-48CF3665838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15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14388" y="698500"/>
            <a:ext cx="5394325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72A9-9640-42F3-B1E4-48CF3665838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154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14388" y="698500"/>
            <a:ext cx="5394325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72A9-9640-42F3-B1E4-48CF3665838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15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5860" y="3124624"/>
            <a:ext cx="1321308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31720" y="5699760"/>
            <a:ext cx="1088136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1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628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94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57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886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200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515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F77B7-5EFA-4A70-B95B-C9F6774A871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B2FE-F139-493E-AC1A-BF9BC9663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315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F77B7-5EFA-4A70-B95B-C9F6774A871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B2FE-F139-493E-AC1A-BF9BC9663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783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269980" y="402804"/>
            <a:ext cx="3497580" cy="85822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7240" y="402804"/>
            <a:ext cx="10233660" cy="85822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F77B7-5EFA-4A70-B95B-C9F6774A871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B2FE-F139-493E-AC1A-BF9BC9663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58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F77B7-5EFA-4A70-B95B-C9F6774A871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B2FE-F139-493E-AC1A-BF9BC9663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672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7932" y="6463455"/>
            <a:ext cx="13213080" cy="1997710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7932" y="4263179"/>
            <a:ext cx="13213080" cy="2200274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144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62879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1943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2575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5719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8863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12007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5151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F77B7-5EFA-4A70-B95B-C9F6774A871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B2FE-F139-493E-AC1A-BF9BC9663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591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" y="2346961"/>
            <a:ext cx="6865620" cy="6638080"/>
          </a:xfrm>
        </p:spPr>
        <p:txBody>
          <a:bodyPr/>
          <a:lstStyle>
            <a:lvl1pPr>
              <a:defRPr sz="45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01940" y="2346961"/>
            <a:ext cx="6865620" cy="6638080"/>
          </a:xfrm>
        </p:spPr>
        <p:txBody>
          <a:bodyPr/>
          <a:lstStyle>
            <a:lvl1pPr>
              <a:defRPr sz="45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F77B7-5EFA-4A70-B95B-C9F6774A871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B2FE-F139-493E-AC1A-BF9BC9663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233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251499"/>
            <a:ext cx="6868321" cy="938318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440" indent="0">
              <a:buNone/>
              <a:defRPr sz="3200" b="1"/>
            </a:lvl2pPr>
            <a:lvl3pPr marL="1462879" indent="0">
              <a:buNone/>
              <a:defRPr sz="2900" b="1"/>
            </a:lvl3pPr>
            <a:lvl4pPr marL="2194320" indent="0">
              <a:buNone/>
              <a:defRPr sz="2600" b="1"/>
            </a:lvl4pPr>
            <a:lvl5pPr marL="2925759" indent="0">
              <a:buNone/>
              <a:defRPr sz="2600" b="1"/>
            </a:lvl5pPr>
            <a:lvl6pPr marL="3657199" indent="0">
              <a:buNone/>
              <a:defRPr sz="2600" b="1"/>
            </a:lvl6pPr>
            <a:lvl7pPr marL="4388638" indent="0">
              <a:buNone/>
              <a:defRPr sz="2600" b="1"/>
            </a:lvl7pPr>
            <a:lvl8pPr marL="5120078" indent="0">
              <a:buNone/>
              <a:defRPr sz="2600" b="1"/>
            </a:lvl8pPr>
            <a:lvl9pPr marL="5851517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3189817"/>
            <a:ext cx="6868321" cy="5795222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96544" y="2251499"/>
            <a:ext cx="6871018" cy="938318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440" indent="0">
              <a:buNone/>
              <a:defRPr sz="3200" b="1"/>
            </a:lvl2pPr>
            <a:lvl3pPr marL="1462879" indent="0">
              <a:buNone/>
              <a:defRPr sz="2900" b="1"/>
            </a:lvl3pPr>
            <a:lvl4pPr marL="2194320" indent="0">
              <a:buNone/>
              <a:defRPr sz="2600" b="1"/>
            </a:lvl4pPr>
            <a:lvl5pPr marL="2925759" indent="0">
              <a:buNone/>
              <a:defRPr sz="2600" b="1"/>
            </a:lvl5pPr>
            <a:lvl6pPr marL="3657199" indent="0">
              <a:buNone/>
              <a:defRPr sz="2600" b="1"/>
            </a:lvl6pPr>
            <a:lvl7pPr marL="4388638" indent="0">
              <a:buNone/>
              <a:defRPr sz="2600" b="1"/>
            </a:lvl7pPr>
            <a:lvl8pPr marL="5120078" indent="0">
              <a:buNone/>
              <a:defRPr sz="2600" b="1"/>
            </a:lvl8pPr>
            <a:lvl9pPr marL="5851517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96544" y="3189817"/>
            <a:ext cx="6871018" cy="5795222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F77B7-5EFA-4A70-B95B-C9F6774A871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B2FE-F139-493E-AC1A-BF9BC9663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64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F77B7-5EFA-4A70-B95B-C9F6774A871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B2FE-F139-493E-AC1A-BF9BC9663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393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F77B7-5EFA-4A70-B95B-C9F6774A871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B2FE-F139-493E-AC1A-BF9BC9663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45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1" y="400473"/>
            <a:ext cx="5114132" cy="170434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7585" y="400473"/>
            <a:ext cx="8689975" cy="8584566"/>
          </a:xfrm>
        </p:spPr>
        <p:txBody>
          <a:bodyPr/>
          <a:lstStyle>
            <a:lvl1pPr>
              <a:defRPr sz="5100"/>
            </a:lvl1pPr>
            <a:lvl2pPr>
              <a:defRPr sz="45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241" y="2104813"/>
            <a:ext cx="5114132" cy="6880226"/>
          </a:xfrm>
        </p:spPr>
        <p:txBody>
          <a:bodyPr/>
          <a:lstStyle>
            <a:lvl1pPr marL="0" indent="0">
              <a:buNone/>
              <a:defRPr sz="2200"/>
            </a:lvl1pPr>
            <a:lvl2pPr marL="731440" indent="0">
              <a:buNone/>
              <a:defRPr sz="1900"/>
            </a:lvl2pPr>
            <a:lvl3pPr marL="1462879" indent="0">
              <a:buNone/>
              <a:defRPr sz="1600"/>
            </a:lvl3pPr>
            <a:lvl4pPr marL="2194320" indent="0">
              <a:buNone/>
              <a:defRPr sz="1300"/>
            </a:lvl4pPr>
            <a:lvl5pPr marL="2925759" indent="0">
              <a:buNone/>
              <a:defRPr sz="1300"/>
            </a:lvl5pPr>
            <a:lvl6pPr marL="3657199" indent="0">
              <a:buNone/>
              <a:defRPr sz="1300"/>
            </a:lvl6pPr>
            <a:lvl7pPr marL="4388638" indent="0">
              <a:buNone/>
              <a:defRPr sz="1300"/>
            </a:lvl7pPr>
            <a:lvl8pPr marL="5120078" indent="0">
              <a:buNone/>
              <a:defRPr sz="1300"/>
            </a:lvl8pPr>
            <a:lvl9pPr marL="5851517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F77B7-5EFA-4A70-B95B-C9F6774A871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B2FE-F139-493E-AC1A-BF9BC9663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05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6891" y="7040880"/>
            <a:ext cx="9326880" cy="831216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6891" y="898737"/>
            <a:ext cx="9326880" cy="6035040"/>
          </a:xfrm>
        </p:spPr>
        <p:txBody>
          <a:bodyPr/>
          <a:lstStyle>
            <a:lvl1pPr marL="0" indent="0">
              <a:buNone/>
              <a:defRPr sz="5100"/>
            </a:lvl1pPr>
            <a:lvl2pPr marL="731440" indent="0">
              <a:buNone/>
              <a:defRPr sz="4500"/>
            </a:lvl2pPr>
            <a:lvl3pPr marL="1462879" indent="0">
              <a:buNone/>
              <a:defRPr sz="3800"/>
            </a:lvl3pPr>
            <a:lvl4pPr marL="2194320" indent="0">
              <a:buNone/>
              <a:defRPr sz="3200"/>
            </a:lvl4pPr>
            <a:lvl5pPr marL="2925759" indent="0">
              <a:buNone/>
              <a:defRPr sz="3200"/>
            </a:lvl5pPr>
            <a:lvl6pPr marL="3657199" indent="0">
              <a:buNone/>
              <a:defRPr sz="3200"/>
            </a:lvl6pPr>
            <a:lvl7pPr marL="4388638" indent="0">
              <a:buNone/>
              <a:defRPr sz="3200"/>
            </a:lvl7pPr>
            <a:lvl8pPr marL="5120078" indent="0">
              <a:buNone/>
              <a:defRPr sz="3200"/>
            </a:lvl8pPr>
            <a:lvl9pPr marL="5851517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6891" y="7872096"/>
            <a:ext cx="9326880" cy="1180464"/>
          </a:xfrm>
        </p:spPr>
        <p:txBody>
          <a:bodyPr/>
          <a:lstStyle>
            <a:lvl1pPr marL="0" indent="0">
              <a:buNone/>
              <a:defRPr sz="2200"/>
            </a:lvl1pPr>
            <a:lvl2pPr marL="731440" indent="0">
              <a:buNone/>
              <a:defRPr sz="1900"/>
            </a:lvl2pPr>
            <a:lvl3pPr marL="1462879" indent="0">
              <a:buNone/>
              <a:defRPr sz="1600"/>
            </a:lvl3pPr>
            <a:lvl4pPr marL="2194320" indent="0">
              <a:buNone/>
              <a:defRPr sz="1300"/>
            </a:lvl4pPr>
            <a:lvl5pPr marL="2925759" indent="0">
              <a:buNone/>
              <a:defRPr sz="1300"/>
            </a:lvl5pPr>
            <a:lvl6pPr marL="3657199" indent="0">
              <a:buNone/>
              <a:defRPr sz="1300"/>
            </a:lvl6pPr>
            <a:lvl7pPr marL="4388638" indent="0">
              <a:buNone/>
              <a:defRPr sz="1300"/>
            </a:lvl7pPr>
            <a:lvl8pPr marL="5120078" indent="0">
              <a:buNone/>
              <a:defRPr sz="1300"/>
            </a:lvl8pPr>
            <a:lvl9pPr marL="5851517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F77B7-5EFA-4A70-B95B-C9F6774A871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AB2FE-F139-493E-AC1A-BF9BC9663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732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02802"/>
            <a:ext cx="13990320" cy="1676400"/>
          </a:xfrm>
          <a:prstGeom prst="rect">
            <a:avLst/>
          </a:prstGeom>
        </p:spPr>
        <p:txBody>
          <a:bodyPr vert="horz" lIns="146288" tIns="73144" rIns="146288" bIns="73144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346961"/>
            <a:ext cx="13990320" cy="6638080"/>
          </a:xfrm>
          <a:prstGeom prst="rect">
            <a:avLst/>
          </a:prstGeom>
        </p:spPr>
        <p:txBody>
          <a:bodyPr vert="horz" lIns="146288" tIns="73144" rIns="146288" bIns="731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" y="9322648"/>
            <a:ext cx="3627120" cy="535517"/>
          </a:xfrm>
          <a:prstGeom prst="rect">
            <a:avLst/>
          </a:prstGeom>
        </p:spPr>
        <p:txBody>
          <a:bodyPr vert="horz" lIns="146288" tIns="73144" rIns="146288" bIns="73144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F77B7-5EFA-4A70-B95B-C9F6774A871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11140" y="9322648"/>
            <a:ext cx="4922520" cy="535517"/>
          </a:xfrm>
          <a:prstGeom prst="rect">
            <a:avLst/>
          </a:prstGeom>
        </p:spPr>
        <p:txBody>
          <a:bodyPr vert="horz" lIns="146288" tIns="73144" rIns="146288" bIns="73144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40440" y="9322648"/>
            <a:ext cx="3627120" cy="535517"/>
          </a:xfrm>
          <a:prstGeom prst="rect">
            <a:avLst/>
          </a:prstGeom>
        </p:spPr>
        <p:txBody>
          <a:bodyPr vert="horz" lIns="146288" tIns="73144" rIns="146288" bIns="73144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AB2FE-F139-493E-AC1A-BF9BC9663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502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62879" rtl="0" eaLnBrk="1" latinLnBrk="0" hangingPunct="1">
        <a:spcBef>
          <a:spcPct val="0"/>
        </a:spcBef>
        <a:buNone/>
        <a:defRPr sz="6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580" indent="-548580" algn="l" defTabSz="1462879" rtl="0" eaLnBrk="1" latinLnBrk="0" hangingPunct="1">
        <a:spcBef>
          <a:spcPct val="20000"/>
        </a:spcBef>
        <a:buFont typeface="Arial" panose="020B0604020202020204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8590" indent="-457150" algn="l" defTabSz="1462879" rtl="0" eaLnBrk="1" latinLnBrk="0" hangingPunct="1">
        <a:spcBef>
          <a:spcPct val="20000"/>
        </a:spcBef>
        <a:buFont typeface="Arial" panose="020B0604020202020204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599" indent="-365720" algn="l" defTabSz="146287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039" indent="-365720" algn="l" defTabSz="1462879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91478" indent="-365720" algn="l" defTabSz="1462879" rtl="0" eaLnBrk="1" latinLnBrk="0" hangingPunct="1">
        <a:spcBef>
          <a:spcPct val="20000"/>
        </a:spcBef>
        <a:buFont typeface="Arial" panose="020B0604020202020204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22918" indent="-365720" algn="l" defTabSz="1462879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54357" indent="-365720" algn="l" defTabSz="1462879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85798" indent="-365720" algn="l" defTabSz="1462879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17237" indent="-365720" algn="l" defTabSz="1462879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28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1440" algn="l" defTabSz="14628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62879" algn="l" defTabSz="14628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94320" algn="l" defTabSz="14628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25759" algn="l" defTabSz="14628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57199" algn="l" defTabSz="14628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88638" algn="l" defTabSz="14628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20078" algn="l" defTabSz="14628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51517" algn="l" defTabSz="14628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960418" y="892907"/>
            <a:ext cx="13314218" cy="4973859"/>
          </a:xfrm>
          <a:custGeom>
            <a:avLst/>
            <a:gdLst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5472546 w 12843164"/>
              <a:gd name="connsiteY2" fmla="*/ 415010 h 1398682"/>
              <a:gd name="connsiteX3" fmla="*/ 6539346 w 12843164"/>
              <a:gd name="connsiteY3" fmla="*/ 1052319 h 1398682"/>
              <a:gd name="connsiteX4" fmla="*/ 8146473 w 12843164"/>
              <a:gd name="connsiteY4" fmla="*/ 13228 h 1398682"/>
              <a:gd name="connsiteX5" fmla="*/ 9850582 w 12843164"/>
              <a:gd name="connsiteY5" fmla="*/ 511991 h 1398682"/>
              <a:gd name="connsiteX6" fmla="*/ 11651673 w 12843164"/>
              <a:gd name="connsiteY6" fmla="*/ 27082 h 1398682"/>
              <a:gd name="connsiteX7" fmla="*/ 12275127 w 12843164"/>
              <a:gd name="connsiteY7" fmla="*/ 96355 h 1398682"/>
              <a:gd name="connsiteX8" fmla="*/ 12843164 w 12843164"/>
              <a:gd name="connsiteY8" fmla="*/ 387301 h 1398682"/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3768436 w 12843164"/>
              <a:gd name="connsiteY2" fmla="*/ 256309 h 1398682"/>
              <a:gd name="connsiteX3" fmla="*/ 5472546 w 12843164"/>
              <a:gd name="connsiteY3" fmla="*/ 415010 h 1398682"/>
              <a:gd name="connsiteX4" fmla="*/ 6539346 w 12843164"/>
              <a:gd name="connsiteY4" fmla="*/ 1052319 h 1398682"/>
              <a:gd name="connsiteX5" fmla="*/ 8146473 w 12843164"/>
              <a:gd name="connsiteY5" fmla="*/ 13228 h 1398682"/>
              <a:gd name="connsiteX6" fmla="*/ 9850582 w 12843164"/>
              <a:gd name="connsiteY6" fmla="*/ 511991 h 1398682"/>
              <a:gd name="connsiteX7" fmla="*/ 11651673 w 12843164"/>
              <a:gd name="connsiteY7" fmla="*/ 27082 h 1398682"/>
              <a:gd name="connsiteX8" fmla="*/ 12275127 w 12843164"/>
              <a:gd name="connsiteY8" fmla="*/ 96355 h 1398682"/>
              <a:gd name="connsiteX9" fmla="*/ 12843164 w 12843164"/>
              <a:gd name="connsiteY9" fmla="*/ 387301 h 1398682"/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3768436 w 12843164"/>
              <a:gd name="connsiteY2" fmla="*/ 256309 h 1398682"/>
              <a:gd name="connsiteX3" fmla="*/ 4987636 w 12843164"/>
              <a:gd name="connsiteY3" fmla="*/ 311727 h 1398682"/>
              <a:gd name="connsiteX4" fmla="*/ 5472546 w 12843164"/>
              <a:gd name="connsiteY4" fmla="*/ 415010 h 1398682"/>
              <a:gd name="connsiteX5" fmla="*/ 6539346 w 12843164"/>
              <a:gd name="connsiteY5" fmla="*/ 1052319 h 1398682"/>
              <a:gd name="connsiteX6" fmla="*/ 8146473 w 12843164"/>
              <a:gd name="connsiteY6" fmla="*/ 13228 h 1398682"/>
              <a:gd name="connsiteX7" fmla="*/ 9850582 w 12843164"/>
              <a:gd name="connsiteY7" fmla="*/ 511991 h 1398682"/>
              <a:gd name="connsiteX8" fmla="*/ 11651673 w 12843164"/>
              <a:gd name="connsiteY8" fmla="*/ 27082 h 1398682"/>
              <a:gd name="connsiteX9" fmla="*/ 12275127 w 12843164"/>
              <a:gd name="connsiteY9" fmla="*/ 96355 h 1398682"/>
              <a:gd name="connsiteX10" fmla="*/ 12843164 w 12843164"/>
              <a:gd name="connsiteY10" fmla="*/ 387301 h 1398682"/>
              <a:gd name="connsiteX0" fmla="*/ 0 w 12843164"/>
              <a:gd name="connsiteY0" fmla="*/ 1398682 h 1398682"/>
              <a:gd name="connsiteX1" fmla="*/ 1676400 w 12843164"/>
              <a:gd name="connsiteY1" fmla="*/ 768927 h 1398682"/>
              <a:gd name="connsiteX2" fmla="*/ 3435927 w 12843164"/>
              <a:gd name="connsiteY2" fmla="*/ 290319 h 1398682"/>
              <a:gd name="connsiteX3" fmla="*/ 3768436 w 12843164"/>
              <a:gd name="connsiteY3" fmla="*/ 256309 h 1398682"/>
              <a:gd name="connsiteX4" fmla="*/ 4987636 w 12843164"/>
              <a:gd name="connsiteY4" fmla="*/ 311727 h 1398682"/>
              <a:gd name="connsiteX5" fmla="*/ 5472546 w 12843164"/>
              <a:gd name="connsiteY5" fmla="*/ 415010 h 1398682"/>
              <a:gd name="connsiteX6" fmla="*/ 6539346 w 12843164"/>
              <a:gd name="connsiteY6" fmla="*/ 1052319 h 1398682"/>
              <a:gd name="connsiteX7" fmla="*/ 8146473 w 12843164"/>
              <a:gd name="connsiteY7" fmla="*/ 13228 h 1398682"/>
              <a:gd name="connsiteX8" fmla="*/ 9850582 w 12843164"/>
              <a:gd name="connsiteY8" fmla="*/ 511991 h 1398682"/>
              <a:gd name="connsiteX9" fmla="*/ 11651673 w 12843164"/>
              <a:gd name="connsiteY9" fmla="*/ 27082 h 1398682"/>
              <a:gd name="connsiteX10" fmla="*/ 12275127 w 12843164"/>
              <a:gd name="connsiteY10" fmla="*/ 96355 h 1398682"/>
              <a:gd name="connsiteX11" fmla="*/ 12843164 w 12843164"/>
              <a:gd name="connsiteY11" fmla="*/ 387301 h 1398682"/>
              <a:gd name="connsiteX0" fmla="*/ 0 w 14062364"/>
              <a:gd name="connsiteY0" fmla="*/ 2534755 h 2534755"/>
              <a:gd name="connsiteX1" fmla="*/ 2895600 w 14062364"/>
              <a:gd name="connsiteY1" fmla="*/ 768927 h 2534755"/>
              <a:gd name="connsiteX2" fmla="*/ 4655127 w 14062364"/>
              <a:gd name="connsiteY2" fmla="*/ 290319 h 2534755"/>
              <a:gd name="connsiteX3" fmla="*/ 4987636 w 14062364"/>
              <a:gd name="connsiteY3" fmla="*/ 256309 h 2534755"/>
              <a:gd name="connsiteX4" fmla="*/ 6206836 w 14062364"/>
              <a:gd name="connsiteY4" fmla="*/ 311727 h 2534755"/>
              <a:gd name="connsiteX5" fmla="*/ 6691746 w 14062364"/>
              <a:gd name="connsiteY5" fmla="*/ 415010 h 2534755"/>
              <a:gd name="connsiteX6" fmla="*/ 7758546 w 14062364"/>
              <a:gd name="connsiteY6" fmla="*/ 1052319 h 2534755"/>
              <a:gd name="connsiteX7" fmla="*/ 9365673 w 14062364"/>
              <a:gd name="connsiteY7" fmla="*/ 13228 h 2534755"/>
              <a:gd name="connsiteX8" fmla="*/ 11069782 w 14062364"/>
              <a:gd name="connsiteY8" fmla="*/ 511991 h 2534755"/>
              <a:gd name="connsiteX9" fmla="*/ 12870873 w 14062364"/>
              <a:gd name="connsiteY9" fmla="*/ 27082 h 2534755"/>
              <a:gd name="connsiteX10" fmla="*/ 13494327 w 14062364"/>
              <a:gd name="connsiteY10" fmla="*/ 96355 h 2534755"/>
              <a:gd name="connsiteX11" fmla="*/ 14062364 w 14062364"/>
              <a:gd name="connsiteY11" fmla="*/ 387301 h 2534755"/>
              <a:gd name="connsiteX0" fmla="*/ 0 w 14062364"/>
              <a:gd name="connsiteY0" fmla="*/ 2534755 h 2534755"/>
              <a:gd name="connsiteX1" fmla="*/ 2715491 w 14062364"/>
              <a:gd name="connsiteY1" fmla="*/ 159327 h 2534755"/>
              <a:gd name="connsiteX2" fmla="*/ 4655127 w 14062364"/>
              <a:gd name="connsiteY2" fmla="*/ 290319 h 2534755"/>
              <a:gd name="connsiteX3" fmla="*/ 4987636 w 14062364"/>
              <a:gd name="connsiteY3" fmla="*/ 256309 h 2534755"/>
              <a:gd name="connsiteX4" fmla="*/ 6206836 w 14062364"/>
              <a:gd name="connsiteY4" fmla="*/ 311727 h 2534755"/>
              <a:gd name="connsiteX5" fmla="*/ 6691746 w 14062364"/>
              <a:gd name="connsiteY5" fmla="*/ 415010 h 2534755"/>
              <a:gd name="connsiteX6" fmla="*/ 7758546 w 14062364"/>
              <a:gd name="connsiteY6" fmla="*/ 1052319 h 2534755"/>
              <a:gd name="connsiteX7" fmla="*/ 9365673 w 14062364"/>
              <a:gd name="connsiteY7" fmla="*/ 13228 h 2534755"/>
              <a:gd name="connsiteX8" fmla="*/ 11069782 w 14062364"/>
              <a:gd name="connsiteY8" fmla="*/ 511991 h 2534755"/>
              <a:gd name="connsiteX9" fmla="*/ 12870873 w 14062364"/>
              <a:gd name="connsiteY9" fmla="*/ 27082 h 2534755"/>
              <a:gd name="connsiteX10" fmla="*/ 13494327 w 14062364"/>
              <a:gd name="connsiteY10" fmla="*/ 96355 h 2534755"/>
              <a:gd name="connsiteX11" fmla="*/ 14062364 w 14062364"/>
              <a:gd name="connsiteY11" fmla="*/ 387301 h 2534755"/>
              <a:gd name="connsiteX0" fmla="*/ 0 w 14062364"/>
              <a:gd name="connsiteY0" fmla="*/ 2813170 h 2813170"/>
              <a:gd name="connsiteX1" fmla="*/ 2715491 w 14062364"/>
              <a:gd name="connsiteY1" fmla="*/ 437742 h 2813170"/>
              <a:gd name="connsiteX2" fmla="*/ 4738255 w 14062364"/>
              <a:gd name="connsiteY2" fmla="*/ 697 h 2813170"/>
              <a:gd name="connsiteX3" fmla="*/ 4987636 w 14062364"/>
              <a:gd name="connsiteY3" fmla="*/ 534724 h 2813170"/>
              <a:gd name="connsiteX4" fmla="*/ 6206836 w 14062364"/>
              <a:gd name="connsiteY4" fmla="*/ 590142 h 2813170"/>
              <a:gd name="connsiteX5" fmla="*/ 6691746 w 14062364"/>
              <a:gd name="connsiteY5" fmla="*/ 693425 h 2813170"/>
              <a:gd name="connsiteX6" fmla="*/ 7758546 w 14062364"/>
              <a:gd name="connsiteY6" fmla="*/ 1330734 h 2813170"/>
              <a:gd name="connsiteX7" fmla="*/ 9365673 w 14062364"/>
              <a:gd name="connsiteY7" fmla="*/ 291643 h 2813170"/>
              <a:gd name="connsiteX8" fmla="*/ 11069782 w 14062364"/>
              <a:gd name="connsiteY8" fmla="*/ 790406 h 2813170"/>
              <a:gd name="connsiteX9" fmla="*/ 12870873 w 14062364"/>
              <a:gd name="connsiteY9" fmla="*/ 305497 h 2813170"/>
              <a:gd name="connsiteX10" fmla="*/ 13494327 w 14062364"/>
              <a:gd name="connsiteY10" fmla="*/ 374770 h 2813170"/>
              <a:gd name="connsiteX11" fmla="*/ 14062364 w 14062364"/>
              <a:gd name="connsiteY11" fmla="*/ 665716 h 2813170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2870873 w 14062364"/>
              <a:gd name="connsiteY9" fmla="*/ 307632 h 2815305"/>
              <a:gd name="connsiteX10" fmla="*/ 13494327 w 14062364"/>
              <a:gd name="connsiteY10" fmla="*/ 376905 h 2815305"/>
              <a:gd name="connsiteX11" fmla="*/ 14062364 w 14062364"/>
              <a:gd name="connsiteY11" fmla="*/ 667851 h 2815305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3494327 w 14062364"/>
              <a:gd name="connsiteY9" fmla="*/ 376905 h 2815305"/>
              <a:gd name="connsiteX10" fmla="*/ 14062364 w 14062364"/>
              <a:gd name="connsiteY10" fmla="*/ 667851 h 2815305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2621490 w 14062364"/>
              <a:gd name="connsiteY9" fmla="*/ 681705 h 2815305"/>
              <a:gd name="connsiteX10" fmla="*/ 14062364 w 14062364"/>
              <a:gd name="connsiteY10" fmla="*/ 667851 h 2815305"/>
              <a:gd name="connsiteX0" fmla="*/ 0 w 13591310"/>
              <a:gd name="connsiteY0" fmla="*/ 2815305 h 2815305"/>
              <a:gd name="connsiteX1" fmla="*/ 2715491 w 13591310"/>
              <a:gd name="connsiteY1" fmla="*/ 439877 h 2815305"/>
              <a:gd name="connsiteX2" fmla="*/ 4738255 w 13591310"/>
              <a:gd name="connsiteY2" fmla="*/ 2832 h 2815305"/>
              <a:gd name="connsiteX3" fmla="*/ 5860472 w 13591310"/>
              <a:gd name="connsiteY3" fmla="*/ 245913 h 2815305"/>
              <a:gd name="connsiteX4" fmla="*/ 6206836 w 13591310"/>
              <a:gd name="connsiteY4" fmla="*/ 592277 h 2815305"/>
              <a:gd name="connsiteX5" fmla="*/ 6691746 w 13591310"/>
              <a:gd name="connsiteY5" fmla="*/ 695560 h 2815305"/>
              <a:gd name="connsiteX6" fmla="*/ 7758546 w 13591310"/>
              <a:gd name="connsiteY6" fmla="*/ 1332869 h 2815305"/>
              <a:gd name="connsiteX7" fmla="*/ 9365673 w 13591310"/>
              <a:gd name="connsiteY7" fmla="*/ 293778 h 2815305"/>
              <a:gd name="connsiteX8" fmla="*/ 11069782 w 13591310"/>
              <a:gd name="connsiteY8" fmla="*/ 792541 h 2815305"/>
              <a:gd name="connsiteX9" fmla="*/ 12621490 w 13591310"/>
              <a:gd name="connsiteY9" fmla="*/ 681705 h 2815305"/>
              <a:gd name="connsiteX10" fmla="*/ 13591310 w 13591310"/>
              <a:gd name="connsiteY10" fmla="*/ 1263596 h 2815305"/>
              <a:gd name="connsiteX0" fmla="*/ 0 w 13591310"/>
              <a:gd name="connsiteY0" fmla="*/ 2815305 h 2815305"/>
              <a:gd name="connsiteX1" fmla="*/ 2715491 w 13591310"/>
              <a:gd name="connsiteY1" fmla="*/ 439877 h 2815305"/>
              <a:gd name="connsiteX2" fmla="*/ 4738255 w 13591310"/>
              <a:gd name="connsiteY2" fmla="*/ 2832 h 2815305"/>
              <a:gd name="connsiteX3" fmla="*/ 5860472 w 13591310"/>
              <a:gd name="connsiteY3" fmla="*/ 245913 h 2815305"/>
              <a:gd name="connsiteX4" fmla="*/ 6206836 w 13591310"/>
              <a:gd name="connsiteY4" fmla="*/ 592277 h 2815305"/>
              <a:gd name="connsiteX5" fmla="*/ 6691746 w 13591310"/>
              <a:gd name="connsiteY5" fmla="*/ 695560 h 2815305"/>
              <a:gd name="connsiteX6" fmla="*/ 8035637 w 13591310"/>
              <a:gd name="connsiteY6" fmla="*/ 266069 h 2815305"/>
              <a:gd name="connsiteX7" fmla="*/ 9365673 w 13591310"/>
              <a:gd name="connsiteY7" fmla="*/ 293778 h 2815305"/>
              <a:gd name="connsiteX8" fmla="*/ 11069782 w 13591310"/>
              <a:gd name="connsiteY8" fmla="*/ 792541 h 2815305"/>
              <a:gd name="connsiteX9" fmla="*/ 12621490 w 13591310"/>
              <a:gd name="connsiteY9" fmla="*/ 681705 h 2815305"/>
              <a:gd name="connsiteX10" fmla="*/ 13591310 w 13591310"/>
              <a:gd name="connsiteY10" fmla="*/ 1263596 h 2815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6691746 w 13591310"/>
              <a:gd name="connsiteY5" fmla="*/ 1101560 h 3221305"/>
              <a:gd name="connsiteX6" fmla="*/ 8035637 w 13591310"/>
              <a:gd name="connsiteY6" fmla="*/ 672069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8035637 w 13591310"/>
              <a:gd name="connsiteY6" fmla="*/ 672069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9047019 w 13591310"/>
              <a:gd name="connsiteY6" fmla="*/ 76324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9047019 w 13591310"/>
              <a:gd name="connsiteY6" fmla="*/ 76324 h 3221305"/>
              <a:gd name="connsiteX7" fmla="*/ 10086110 w 13591310"/>
              <a:gd name="connsiteY7" fmla="*/ 478105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879440 h 3879440"/>
              <a:gd name="connsiteX1" fmla="*/ 2715491 w 13591310"/>
              <a:gd name="connsiteY1" fmla="*/ 1504012 h 3879440"/>
              <a:gd name="connsiteX2" fmla="*/ 4738255 w 13591310"/>
              <a:gd name="connsiteY2" fmla="*/ 1066967 h 3879440"/>
              <a:gd name="connsiteX3" fmla="*/ 5860472 w 13591310"/>
              <a:gd name="connsiteY3" fmla="*/ 1310048 h 3879440"/>
              <a:gd name="connsiteX4" fmla="*/ 6996545 w 13591310"/>
              <a:gd name="connsiteY4" fmla="*/ 658885 h 3879440"/>
              <a:gd name="connsiteX5" fmla="*/ 8506692 w 13591310"/>
              <a:gd name="connsiteY5" fmla="*/ 168 h 3879440"/>
              <a:gd name="connsiteX6" fmla="*/ 9047019 w 13591310"/>
              <a:gd name="connsiteY6" fmla="*/ 734459 h 3879440"/>
              <a:gd name="connsiteX7" fmla="*/ 10086110 w 13591310"/>
              <a:gd name="connsiteY7" fmla="*/ 1136240 h 3879440"/>
              <a:gd name="connsiteX8" fmla="*/ 11069782 w 13591310"/>
              <a:gd name="connsiteY8" fmla="*/ 1856676 h 3879440"/>
              <a:gd name="connsiteX9" fmla="*/ 12621490 w 13591310"/>
              <a:gd name="connsiteY9" fmla="*/ 1745840 h 3879440"/>
              <a:gd name="connsiteX10" fmla="*/ 13591310 w 13591310"/>
              <a:gd name="connsiteY10" fmla="*/ 2327731 h 3879440"/>
              <a:gd name="connsiteX0" fmla="*/ 0 w 13369637"/>
              <a:gd name="connsiteY0" fmla="*/ 3879440 h 3879440"/>
              <a:gd name="connsiteX1" fmla="*/ 2715491 w 13369637"/>
              <a:gd name="connsiteY1" fmla="*/ 1504012 h 3879440"/>
              <a:gd name="connsiteX2" fmla="*/ 4738255 w 13369637"/>
              <a:gd name="connsiteY2" fmla="*/ 1066967 h 3879440"/>
              <a:gd name="connsiteX3" fmla="*/ 5860472 w 13369637"/>
              <a:gd name="connsiteY3" fmla="*/ 1310048 h 3879440"/>
              <a:gd name="connsiteX4" fmla="*/ 6996545 w 13369637"/>
              <a:gd name="connsiteY4" fmla="*/ 658885 h 3879440"/>
              <a:gd name="connsiteX5" fmla="*/ 8506692 w 13369637"/>
              <a:gd name="connsiteY5" fmla="*/ 168 h 3879440"/>
              <a:gd name="connsiteX6" fmla="*/ 9047019 w 13369637"/>
              <a:gd name="connsiteY6" fmla="*/ 734459 h 3879440"/>
              <a:gd name="connsiteX7" fmla="*/ 10086110 w 13369637"/>
              <a:gd name="connsiteY7" fmla="*/ 1136240 h 3879440"/>
              <a:gd name="connsiteX8" fmla="*/ 11069782 w 13369637"/>
              <a:gd name="connsiteY8" fmla="*/ 1856676 h 3879440"/>
              <a:gd name="connsiteX9" fmla="*/ 12621490 w 13369637"/>
              <a:gd name="connsiteY9" fmla="*/ 1745840 h 3879440"/>
              <a:gd name="connsiteX10" fmla="*/ 13369637 w 13369637"/>
              <a:gd name="connsiteY10" fmla="*/ 2258458 h 3879440"/>
              <a:gd name="connsiteX0" fmla="*/ 0 w 13369637"/>
              <a:gd name="connsiteY0" fmla="*/ 3879388 h 3879388"/>
              <a:gd name="connsiteX1" fmla="*/ 2715491 w 13369637"/>
              <a:gd name="connsiteY1" fmla="*/ 1503960 h 3879388"/>
              <a:gd name="connsiteX2" fmla="*/ 4738255 w 13369637"/>
              <a:gd name="connsiteY2" fmla="*/ 1066915 h 3879388"/>
              <a:gd name="connsiteX3" fmla="*/ 5860472 w 13369637"/>
              <a:gd name="connsiteY3" fmla="*/ 1309996 h 3879388"/>
              <a:gd name="connsiteX4" fmla="*/ 6996545 w 13369637"/>
              <a:gd name="connsiteY4" fmla="*/ 658833 h 3879388"/>
              <a:gd name="connsiteX5" fmla="*/ 8506692 w 13369637"/>
              <a:gd name="connsiteY5" fmla="*/ 116 h 3879388"/>
              <a:gd name="connsiteX6" fmla="*/ 9296400 w 13369637"/>
              <a:gd name="connsiteY6" fmla="*/ 609716 h 3879388"/>
              <a:gd name="connsiteX7" fmla="*/ 10086110 w 13369637"/>
              <a:gd name="connsiteY7" fmla="*/ 1136188 h 3879388"/>
              <a:gd name="connsiteX8" fmla="*/ 11069782 w 13369637"/>
              <a:gd name="connsiteY8" fmla="*/ 1856624 h 3879388"/>
              <a:gd name="connsiteX9" fmla="*/ 12621490 w 13369637"/>
              <a:gd name="connsiteY9" fmla="*/ 1745788 h 3879388"/>
              <a:gd name="connsiteX10" fmla="*/ 13369637 w 13369637"/>
              <a:gd name="connsiteY10" fmla="*/ 2258406 h 3879388"/>
              <a:gd name="connsiteX0" fmla="*/ 0 w 13369637"/>
              <a:gd name="connsiteY0" fmla="*/ 4128732 h 4128732"/>
              <a:gd name="connsiteX1" fmla="*/ 2715491 w 13369637"/>
              <a:gd name="connsiteY1" fmla="*/ 1753304 h 4128732"/>
              <a:gd name="connsiteX2" fmla="*/ 4738255 w 13369637"/>
              <a:gd name="connsiteY2" fmla="*/ 1316259 h 4128732"/>
              <a:gd name="connsiteX3" fmla="*/ 5860472 w 13369637"/>
              <a:gd name="connsiteY3" fmla="*/ 1559340 h 4128732"/>
              <a:gd name="connsiteX4" fmla="*/ 6996545 w 13369637"/>
              <a:gd name="connsiteY4" fmla="*/ 908177 h 4128732"/>
              <a:gd name="connsiteX5" fmla="*/ 8534401 w 13369637"/>
              <a:gd name="connsiteY5" fmla="*/ 78 h 4128732"/>
              <a:gd name="connsiteX6" fmla="*/ 9296400 w 13369637"/>
              <a:gd name="connsiteY6" fmla="*/ 859060 h 4128732"/>
              <a:gd name="connsiteX7" fmla="*/ 10086110 w 13369637"/>
              <a:gd name="connsiteY7" fmla="*/ 1385532 h 4128732"/>
              <a:gd name="connsiteX8" fmla="*/ 11069782 w 13369637"/>
              <a:gd name="connsiteY8" fmla="*/ 2105968 h 4128732"/>
              <a:gd name="connsiteX9" fmla="*/ 12621490 w 13369637"/>
              <a:gd name="connsiteY9" fmla="*/ 1995132 h 4128732"/>
              <a:gd name="connsiteX10" fmla="*/ 13369637 w 13369637"/>
              <a:gd name="connsiteY10" fmla="*/ 2507750 h 4128732"/>
              <a:gd name="connsiteX0" fmla="*/ 0 w 13369637"/>
              <a:gd name="connsiteY0" fmla="*/ 4128732 h 4128732"/>
              <a:gd name="connsiteX1" fmla="*/ 2618509 w 13369637"/>
              <a:gd name="connsiteY1" fmla="*/ 1947267 h 4128732"/>
              <a:gd name="connsiteX2" fmla="*/ 4738255 w 13369637"/>
              <a:gd name="connsiteY2" fmla="*/ 1316259 h 4128732"/>
              <a:gd name="connsiteX3" fmla="*/ 5860472 w 13369637"/>
              <a:gd name="connsiteY3" fmla="*/ 1559340 h 4128732"/>
              <a:gd name="connsiteX4" fmla="*/ 6996545 w 13369637"/>
              <a:gd name="connsiteY4" fmla="*/ 908177 h 4128732"/>
              <a:gd name="connsiteX5" fmla="*/ 8534401 w 13369637"/>
              <a:gd name="connsiteY5" fmla="*/ 78 h 4128732"/>
              <a:gd name="connsiteX6" fmla="*/ 9296400 w 13369637"/>
              <a:gd name="connsiteY6" fmla="*/ 859060 h 4128732"/>
              <a:gd name="connsiteX7" fmla="*/ 10086110 w 13369637"/>
              <a:gd name="connsiteY7" fmla="*/ 1385532 h 4128732"/>
              <a:gd name="connsiteX8" fmla="*/ 11069782 w 13369637"/>
              <a:gd name="connsiteY8" fmla="*/ 2105968 h 4128732"/>
              <a:gd name="connsiteX9" fmla="*/ 12621490 w 13369637"/>
              <a:gd name="connsiteY9" fmla="*/ 1995132 h 4128732"/>
              <a:gd name="connsiteX10" fmla="*/ 13369637 w 13369637"/>
              <a:gd name="connsiteY10" fmla="*/ 2507750 h 4128732"/>
              <a:gd name="connsiteX0" fmla="*/ 0 w 13286509"/>
              <a:gd name="connsiteY0" fmla="*/ 4101023 h 4101023"/>
              <a:gd name="connsiteX1" fmla="*/ 2535381 w 13286509"/>
              <a:gd name="connsiteY1" fmla="*/ 1947267 h 4101023"/>
              <a:gd name="connsiteX2" fmla="*/ 4655127 w 13286509"/>
              <a:gd name="connsiteY2" fmla="*/ 1316259 h 4101023"/>
              <a:gd name="connsiteX3" fmla="*/ 5777344 w 13286509"/>
              <a:gd name="connsiteY3" fmla="*/ 1559340 h 4101023"/>
              <a:gd name="connsiteX4" fmla="*/ 6913417 w 13286509"/>
              <a:gd name="connsiteY4" fmla="*/ 908177 h 4101023"/>
              <a:gd name="connsiteX5" fmla="*/ 8451273 w 13286509"/>
              <a:gd name="connsiteY5" fmla="*/ 78 h 4101023"/>
              <a:gd name="connsiteX6" fmla="*/ 9213272 w 13286509"/>
              <a:gd name="connsiteY6" fmla="*/ 859060 h 4101023"/>
              <a:gd name="connsiteX7" fmla="*/ 10002982 w 13286509"/>
              <a:gd name="connsiteY7" fmla="*/ 1385532 h 4101023"/>
              <a:gd name="connsiteX8" fmla="*/ 10986654 w 13286509"/>
              <a:gd name="connsiteY8" fmla="*/ 2105968 h 4101023"/>
              <a:gd name="connsiteX9" fmla="*/ 12538362 w 13286509"/>
              <a:gd name="connsiteY9" fmla="*/ 1995132 h 4101023"/>
              <a:gd name="connsiteX10" fmla="*/ 13286509 w 13286509"/>
              <a:gd name="connsiteY10" fmla="*/ 2507750 h 4101023"/>
              <a:gd name="connsiteX0" fmla="*/ 0 w 13314218"/>
              <a:gd name="connsiteY0" fmla="*/ 4973859 h 4973859"/>
              <a:gd name="connsiteX1" fmla="*/ 2563090 w 13314218"/>
              <a:gd name="connsiteY1" fmla="*/ 1947267 h 4973859"/>
              <a:gd name="connsiteX2" fmla="*/ 4682836 w 13314218"/>
              <a:gd name="connsiteY2" fmla="*/ 1316259 h 4973859"/>
              <a:gd name="connsiteX3" fmla="*/ 5805053 w 13314218"/>
              <a:gd name="connsiteY3" fmla="*/ 1559340 h 4973859"/>
              <a:gd name="connsiteX4" fmla="*/ 6941126 w 13314218"/>
              <a:gd name="connsiteY4" fmla="*/ 908177 h 4973859"/>
              <a:gd name="connsiteX5" fmla="*/ 8478982 w 13314218"/>
              <a:gd name="connsiteY5" fmla="*/ 78 h 4973859"/>
              <a:gd name="connsiteX6" fmla="*/ 9240981 w 13314218"/>
              <a:gd name="connsiteY6" fmla="*/ 859060 h 4973859"/>
              <a:gd name="connsiteX7" fmla="*/ 10030691 w 13314218"/>
              <a:gd name="connsiteY7" fmla="*/ 1385532 h 4973859"/>
              <a:gd name="connsiteX8" fmla="*/ 11014363 w 13314218"/>
              <a:gd name="connsiteY8" fmla="*/ 2105968 h 4973859"/>
              <a:gd name="connsiteX9" fmla="*/ 12566071 w 13314218"/>
              <a:gd name="connsiteY9" fmla="*/ 1995132 h 4973859"/>
              <a:gd name="connsiteX10" fmla="*/ 13314218 w 13314218"/>
              <a:gd name="connsiteY10" fmla="*/ 2507750 h 4973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314218" h="4973859">
                <a:moveTo>
                  <a:pt x="0" y="4973859"/>
                </a:moveTo>
                <a:cubicBezTo>
                  <a:pt x="279400" y="4868900"/>
                  <a:pt x="1990436" y="2131994"/>
                  <a:pt x="2563090" y="1947267"/>
                </a:cubicBezTo>
                <a:cubicBezTo>
                  <a:pt x="3135744" y="1762540"/>
                  <a:pt x="4142509" y="1380913"/>
                  <a:pt x="4682836" y="1316259"/>
                </a:cubicBezTo>
                <a:cubicBezTo>
                  <a:pt x="5223163" y="1251605"/>
                  <a:pt x="5465617" y="1538558"/>
                  <a:pt x="5805053" y="1559340"/>
                </a:cubicBezTo>
                <a:cubicBezTo>
                  <a:pt x="6063671" y="1562908"/>
                  <a:pt x="6657108" y="881727"/>
                  <a:pt x="6941126" y="908177"/>
                </a:cubicBezTo>
                <a:cubicBezTo>
                  <a:pt x="7225144" y="934627"/>
                  <a:pt x="8095673" y="8264"/>
                  <a:pt x="8478982" y="78"/>
                </a:cubicBezTo>
                <a:cubicBezTo>
                  <a:pt x="8862291" y="-8108"/>
                  <a:pt x="8982363" y="628151"/>
                  <a:pt x="9240981" y="859060"/>
                </a:cubicBezTo>
                <a:cubicBezTo>
                  <a:pt x="9499599" y="1089969"/>
                  <a:pt x="9735127" y="1177714"/>
                  <a:pt x="10030691" y="1385532"/>
                </a:cubicBezTo>
                <a:cubicBezTo>
                  <a:pt x="10326255" y="1593350"/>
                  <a:pt x="10591800" y="2004368"/>
                  <a:pt x="11014363" y="2105968"/>
                </a:cubicBezTo>
                <a:cubicBezTo>
                  <a:pt x="11436926" y="2207568"/>
                  <a:pt x="12182762" y="1928168"/>
                  <a:pt x="12566071" y="1995132"/>
                </a:cubicBezTo>
                <a:cubicBezTo>
                  <a:pt x="12949380" y="2062096"/>
                  <a:pt x="13129490" y="2392295"/>
                  <a:pt x="13314218" y="2507750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4069397" y="3397175"/>
            <a:ext cx="3118431" cy="1554316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18431" h="1554316">
                <a:moveTo>
                  <a:pt x="1400794" y="93892"/>
                </a:moveTo>
                <a:cubicBezTo>
                  <a:pt x="1516249" y="10765"/>
                  <a:pt x="1779484" y="33856"/>
                  <a:pt x="2038102" y="24620"/>
                </a:cubicBezTo>
                <a:cubicBezTo>
                  <a:pt x="2296720" y="15384"/>
                  <a:pt x="2788557" y="-33108"/>
                  <a:pt x="2952502" y="38474"/>
                </a:cubicBezTo>
                <a:cubicBezTo>
                  <a:pt x="3116447" y="110056"/>
                  <a:pt x="3192648" y="377910"/>
                  <a:pt x="3021775" y="454110"/>
                </a:cubicBezTo>
                <a:cubicBezTo>
                  <a:pt x="2850902" y="530310"/>
                  <a:pt x="2137392" y="410239"/>
                  <a:pt x="1927265" y="495675"/>
                </a:cubicBezTo>
                <a:cubicBezTo>
                  <a:pt x="1717138" y="581112"/>
                  <a:pt x="1789482" y="807356"/>
                  <a:pt x="1761011" y="966729"/>
                </a:cubicBezTo>
                <a:cubicBezTo>
                  <a:pt x="1732540" y="1126102"/>
                  <a:pt x="1841875" y="1371092"/>
                  <a:pt x="1756439" y="1451910"/>
                </a:cubicBezTo>
                <a:cubicBezTo>
                  <a:pt x="1671003" y="1532728"/>
                  <a:pt x="1480850" y="1502483"/>
                  <a:pt x="1206830" y="1507056"/>
                </a:cubicBezTo>
                <a:cubicBezTo>
                  <a:pt x="932810" y="1511629"/>
                  <a:pt x="294738" y="1627128"/>
                  <a:pt x="112320" y="1479346"/>
                </a:cubicBezTo>
                <a:cubicBezTo>
                  <a:pt x="-70098" y="1331564"/>
                  <a:pt x="-826" y="770456"/>
                  <a:pt x="112320" y="620365"/>
                </a:cubicBezTo>
                <a:cubicBezTo>
                  <a:pt x="225466" y="470274"/>
                  <a:pt x="668811" y="604201"/>
                  <a:pt x="791193" y="578801"/>
                </a:cubicBezTo>
                <a:cubicBezTo>
                  <a:pt x="913575" y="553401"/>
                  <a:pt x="1243775" y="604201"/>
                  <a:pt x="1345375" y="523383"/>
                </a:cubicBezTo>
                <a:cubicBezTo>
                  <a:pt x="1446975" y="442565"/>
                  <a:pt x="1285340" y="177019"/>
                  <a:pt x="1400794" y="93892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8610600" y="4572000"/>
            <a:ext cx="3916071" cy="1854917"/>
          </a:xfrm>
          <a:custGeom>
            <a:avLst/>
            <a:gdLst>
              <a:gd name="connsiteX0" fmla="*/ 1392524 w 4192255"/>
              <a:gd name="connsiteY0" fmla="*/ 360229 h 1828458"/>
              <a:gd name="connsiteX1" fmla="*/ 2445469 w 4192255"/>
              <a:gd name="connsiteY1" fmla="*/ 11 h 1828458"/>
              <a:gd name="connsiteX2" fmla="*/ 3442997 w 4192255"/>
              <a:gd name="connsiteY2" fmla="*/ 374084 h 1828458"/>
              <a:gd name="connsiteX3" fmla="*/ 4191142 w 4192255"/>
              <a:gd name="connsiteY3" fmla="*/ 900557 h 1828458"/>
              <a:gd name="connsiteX4" fmla="*/ 3595397 w 4192255"/>
              <a:gd name="connsiteY4" fmla="*/ 1662557 h 1828458"/>
              <a:gd name="connsiteX5" fmla="*/ 2958088 w 4192255"/>
              <a:gd name="connsiteY5" fmla="*/ 1136084 h 1828458"/>
              <a:gd name="connsiteX6" fmla="*/ 2029833 w 4192255"/>
              <a:gd name="connsiteY6" fmla="*/ 1759538 h 1828458"/>
              <a:gd name="connsiteX7" fmla="*/ 949179 w 4192255"/>
              <a:gd name="connsiteY7" fmla="*/ 1731829 h 1828458"/>
              <a:gd name="connsiteX8" fmla="*/ 1129288 w 4192255"/>
              <a:gd name="connsiteY8" fmla="*/ 1039102 h 1828458"/>
              <a:gd name="connsiteX9" fmla="*/ 2403906 w 4192255"/>
              <a:gd name="connsiteY9" fmla="*/ 789720 h 1828458"/>
              <a:gd name="connsiteX10" fmla="*/ 34779 w 4192255"/>
              <a:gd name="connsiteY10" fmla="*/ 762011 h 1828458"/>
              <a:gd name="connsiteX11" fmla="*/ 1018451 w 4192255"/>
              <a:gd name="connsiteY11" fmla="*/ 27720 h 1828458"/>
              <a:gd name="connsiteX12" fmla="*/ 1392524 w 4192255"/>
              <a:gd name="connsiteY12" fmla="*/ 360229 h 1828458"/>
              <a:gd name="connsiteX0" fmla="*/ 1392524 w 4192255"/>
              <a:gd name="connsiteY0" fmla="*/ 360229 h 1828458"/>
              <a:gd name="connsiteX1" fmla="*/ 2445469 w 4192255"/>
              <a:gd name="connsiteY1" fmla="*/ 11 h 1828458"/>
              <a:gd name="connsiteX2" fmla="*/ 3442997 w 4192255"/>
              <a:gd name="connsiteY2" fmla="*/ 374084 h 1828458"/>
              <a:gd name="connsiteX3" fmla="*/ 4191142 w 4192255"/>
              <a:gd name="connsiteY3" fmla="*/ 900557 h 1828458"/>
              <a:gd name="connsiteX4" fmla="*/ 3595397 w 4192255"/>
              <a:gd name="connsiteY4" fmla="*/ 1662557 h 1828458"/>
              <a:gd name="connsiteX5" fmla="*/ 2958088 w 4192255"/>
              <a:gd name="connsiteY5" fmla="*/ 1136084 h 1828458"/>
              <a:gd name="connsiteX6" fmla="*/ 2029833 w 4192255"/>
              <a:gd name="connsiteY6" fmla="*/ 1759538 h 1828458"/>
              <a:gd name="connsiteX7" fmla="*/ 949179 w 4192255"/>
              <a:gd name="connsiteY7" fmla="*/ 1731829 h 1828458"/>
              <a:gd name="connsiteX8" fmla="*/ 1129288 w 4192255"/>
              <a:gd name="connsiteY8" fmla="*/ 1039102 h 1828458"/>
              <a:gd name="connsiteX9" fmla="*/ 187179 w 4192255"/>
              <a:gd name="connsiteY9" fmla="*/ 1246920 h 1828458"/>
              <a:gd name="connsiteX10" fmla="*/ 34779 w 4192255"/>
              <a:gd name="connsiteY10" fmla="*/ 762011 h 1828458"/>
              <a:gd name="connsiteX11" fmla="*/ 1018451 w 4192255"/>
              <a:gd name="connsiteY11" fmla="*/ 27720 h 1828458"/>
              <a:gd name="connsiteX12" fmla="*/ 1392524 w 4192255"/>
              <a:gd name="connsiteY12" fmla="*/ 360229 h 1828458"/>
              <a:gd name="connsiteX0" fmla="*/ 1392524 w 4192255"/>
              <a:gd name="connsiteY0" fmla="*/ 360229 h 1804693"/>
              <a:gd name="connsiteX1" fmla="*/ 2445469 w 4192255"/>
              <a:gd name="connsiteY1" fmla="*/ 11 h 1804693"/>
              <a:gd name="connsiteX2" fmla="*/ 3442997 w 4192255"/>
              <a:gd name="connsiteY2" fmla="*/ 374084 h 1804693"/>
              <a:gd name="connsiteX3" fmla="*/ 4191142 w 4192255"/>
              <a:gd name="connsiteY3" fmla="*/ 900557 h 1804693"/>
              <a:gd name="connsiteX4" fmla="*/ 3595397 w 4192255"/>
              <a:gd name="connsiteY4" fmla="*/ 1662557 h 1804693"/>
              <a:gd name="connsiteX5" fmla="*/ 2958088 w 4192255"/>
              <a:gd name="connsiteY5" fmla="*/ 1136084 h 1804693"/>
              <a:gd name="connsiteX6" fmla="*/ 2029833 w 4192255"/>
              <a:gd name="connsiteY6" fmla="*/ 1759538 h 1804693"/>
              <a:gd name="connsiteX7" fmla="*/ 949179 w 4192255"/>
              <a:gd name="connsiteY7" fmla="*/ 1731829 h 1804693"/>
              <a:gd name="connsiteX8" fmla="*/ 575106 w 4192255"/>
              <a:gd name="connsiteY8" fmla="*/ 1537866 h 1804693"/>
              <a:gd name="connsiteX9" fmla="*/ 187179 w 4192255"/>
              <a:gd name="connsiteY9" fmla="*/ 1246920 h 1804693"/>
              <a:gd name="connsiteX10" fmla="*/ 34779 w 4192255"/>
              <a:gd name="connsiteY10" fmla="*/ 762011 h 1804693"/>
              <a:gd name="connsiteX11" fmla="*/ 1018451 w 4192255"/>
              <a:gd name="connsiteY11" fmla="*/ 27720 h 1804693"/>
              <a:gd name="connsiteX12" fmla="*/ 1392524 w 4192255"/>
              <a:gd name="connsiteY12" fmla="*/ 360229 h 1804693"/>
              <a:gd name="connsiteX0" fmla="*/ 1211525 w 4011256"/>
              <a:gd name="connsiteY0" fmla="*/ 360229 h 1804693"/>
              <a:gd name="connsiteX1" fmla="*/ 2264470 w 4011256"/>
              <a:gd name="connsiteY1" fmla="*/ 11 h 1804693"/>
              <a:gd name="connsiteX2" fmla="*/ 3261998 w 4011256"/>
              <a:gd name="connsiteY2" fmla="*/ 374084 h 1804693"/>
              <a:gd name="connsiteX3" fmla="*/ 4010143 w 4011256"/>
              <a:gd name="connsiteY3" fmla="*/ 900557 h 1804693"/>
              <a:gd name="connsiteX4" fmla="*/ 3414398 w 4011256"/>
              <a:gd name="connsiteY4" fmla="*/ 1662557 h 1804693"/>
              <a:gd name="connsiteX5" fmla="*/ 2777089 w 4011256"/>
              <a:gd name="connsiteY5" fmla="*/ 1136084 h 1804693"/>
              <a:gd name="connsiteX6" fmla="*/ 1848834 w 4011256"/>
              <a:gd name="connsiteY6" fmla="*/ 1759538 h 1804693"/>
              <a:gd name="connsiteX7" fmla="*/ 768180 w 4011256"/>
              <a:gd name="connsiteY7" fmla="*/ 1731829 h 1804693"/>
              <a:gd name="connsiteX8" fmla="*/ 394107 w 4011256"/>
              <a:gd name="connsiteY8" fmla="*/ 1537866 h 1804693"/>
              <a:gd name="connsiteX9" fmla="*/ 6180 w 4011256"/>
              <a:gd name="connsiteY9" fmla="*/ 1246920 h 1804693"/>
              <a:gd name="connsiteX10" fmla="*/ 61598 w 4011256"/>
              <a:gd name="connsiteY10" fmla="*/ 304811 h 1804693"/>
              <a:gd name="connsiteX11" fmla="*/ 837452 w 4011256"/>
              <a:gd name="connsiteY11" fmla="*/ 27720 h 1804693"/>
              <a:gd name="connsiteX12" fmla="*/ 1211525 w 4011256"/>
              <a:gd name="connsiteY12" fmla="*/ 360229 h 1804693"/>
              <a:gd name="connsiteX0" fmla="*/ 1211525 w 4011256"/>
              <a:gd name="connsiteY0" fmla="*/ 360230 h 1804694"/>
              <a:gd name="connsiteX1" fmla="*/ 2264470 w 4011256"/>
              <a:gd name="connsiteY1" fmla="*/ 12 h 1804694"/>
              <a:gd name="connsiteX2" fmla="*/ 3261998 w 4011256"/>
              <a:gd name="connsiteY2" fmla="*/ 374085 h 1804694"/>
              <a:gd name="connsiteX3" fmla="*/ 4010143 w 4011256"/>
              <a:gd name="connsiteY3" fmla="*/ 900558 h 1804694"/>
              <a:gd name="connsiteX4" fmla="*/ 3414398 w 4011256"/>
              <a:gd name="connsiteY4" fmla="*/ 1662558 h 1804694"/>
              <a:gd name="connsiteX5" fmla="*/ 2777089 w 4011256"/>
              <a:gd name="connsiteY5" fmla="*/ 1136085 h 1804694"/>
              <a:gd name="connsiteX6" fmla="*/ 1848834 w 4011256"/>
              <a:gd name="connsiteY6" fmla="*/ 1759539 h 1804694"/>
              <a:gd name="connsiteX7" fmla="*/ 768180 w 4011256"/>
              <a:gd name="connsiteY7" fmla="*/ 1731830 h 1804694"/>
              <a:gd name="connsiteX8" fmla="*/ 394107 w 4011256"/>
              <a:gd name="connsiteY8" fmla="*/ 1537867 h 1804694"/>
              <a:gd name="connsiteX9" fmla="*/ 6180 w 4011256"/>
              <a:gd name="connsiteY9" fmla="*/ 1246921 h 1804694"/>
              <a:gd name="connsiteX10" fmla="*/ 61598 w 4011256"/>
              <a:gd name="connsiteY10" fmla="*/ 304812 h 1804694"/>
              <a:gd name="connsiteX11" fmla="*/ 837452 w 4011256"/>
              <a:gd name="connsiteY11" fmla="*/ 193975 h 1804694"/>
              <a:gd name="connsiteX12" fmla="*/ 1211525 w 4011256"/>
              <a:gd name="connsiteY12" fmla="*/ 360230 h 1804694"/>
              <a:gd name="connsiteX0" fmla="*/ 1211525 w 4011256"/>
              <a:gd name="connsiteY0" fmla="*/ 170693 h 1615157"/>
              <a:gd name="connsiteX1" fmla="*/ 2292179 w 4011256"/>
              <a:gd name="connsiteY1" fmla="*/ 18293 h 1615157"/>
              <a:gd name="connsiteX2" fmla="*/ 3261998 w 4011256"/>
              <a:gd name="connsiteY2" fmla="*/ 184548 h 1615157"/>
              <a:gd name="connsiteX3" fmla="*/ 4010143 w 4011256"/>
              <a:gd name="connsiteY3" fmla="*/ 711021 h 1615157"/>
              <a:gd name="connsiteX4" fmla="*/ 3414398 w 4011256"/>
              <a:gd name="connsiteY4" fmla="*/ 1473021 h 1615157"/>
              <a:gd name="connsiteX5" fmla="*/ 2777089 w 4011256"/>
              <a:gd name="connsiteY5" fmla="*/ 946548 h 1615157"/>
              <a:gd name="connsiteX6" fmla="*/ 1848834 w 4011256"/>
              <a:gd name="connsiteY6" fmla="*/ 1570002 h 1615157"/>
              <a:gd name="connsiteX7" fmla="*/ 768180 w 4011256"/>
              <a:gd name="connsiteY7" fmla="*/ 1542293 h 1615157"/>
              <a:gd name="connsiteX8" fmla="*/ 394107 w 4011256"/>
              <a:gd name="connsiteY8" fmla="*/ 1348330 h 1615157"/>
              <a:gd name="connsiteX9" fmla="*/ 6180 w 4011256"/>
              <a:gd name="connsiteY9" fmla="*/ 1057384 h 1615157"/>
              <a:gd name="connsiteX10" fmla="*/ 61598 w 4011256"/>
              <a:gd name="connsiteY10" fmla="*/ 115275 h 1615157"/>
              <a:gd name="connsiteX11" fmla="*/ 837452 w 4011256"/>
              <a:gd name="connsiteY11" fmla="*/ 4438 h 1615157"/>
              <a:gd name="connsiteX12" fmla="*/ 1211525 w 4011256"/>
              <a:gd name="connsiteY12" fmla="*/ 170693 h 1615157"/>
              <a:gd name="connsiteX0" fmla="*/ 1211525 w 4011256"/>
              <a:gd name="connsiteY0" fmla="*/ 170693 h 1615157"/>
              <a:gd name="connsiteX1" fmla="*/ 1571742 w 4011256"/>
              <a:gd name="connsiteY1" fmla="*/ 115276 h 1615157"/>
              <a:gd name="connsiteX2" fmla="*/ 2292179 w 4011256"/>
              <a:gd name="connsiteY2" fmla="*/ 18293 h 1615157"/>
              <a:gd name="connsiteX3" fmla="*/ 3261998 w 4011256"/>
              <a:gd name="connsiteY3" fmla="*/ 184548 h 1615157"/>
              <a:gd name="connsiteX4" fmla="*/ 4010143 w 4011256"/>
              <a:gd name="connsiteY4" fmla="*/ 711021 h 1615157"/>
              <a:gd name="connsiteX5" fmla="*/ 3414398 w 4011256"/>
              <a:gd name="connsiteY5" fmla="*/ 1473021 h 1615157"/>
              <a:gd name="connsiteX6" fmla="*/ 2777089 w 4011256"/>
              <a:gd name="connsiteY6" fmla="*/ 946548 h 1615157"/>
              <a:gd name="connsiteX7" fmla="*/ 1848834 w 4011256"/>
              <a:gd name="connsiteY7" fmla="*/ 1570002 h 1615157"/>
              <a:gd name="connsiteX8" fmla="*/ 768180 w 4011256"/>
              <a:gd name="connsiteY8" fmla="*/ 1542293 h 1615157"/>
              <a:gd name="connsiteX9" fmla="*/ 394107 w 4011256"/>
              <a:gd name="connsiteY9" fmla="*/ 1348330 h 1615157"/>
              <a:gd name="connsiteX10" fmla="*/ 6180 w 4011256"/>
              <a:gd name="connsiteY10" fmla="*/ 1057384 h 1615157"/>
              <a:gd name="connsiteX11" fmla="*/ 61598 w 4011256"/>
              <a:gd name="connsiteY11" fmla="*/ 115275 h 1615157"/>
              <a:gd name="connsiteX12" fmla="*/ 837452 w 4011256"/>
              <a:gd name="connsiteY12" fmla="*/ 4438 h 1615157"/>
              <a:gd name="connsiteX13" fmla="*/ 1211525 w 4011256"/>
              <a:gd name="connsiteY13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1571742 w 4011256"/>
              <a:gd name="connsiteY2" fmla="*/ 115276 h 1615157"/>
              <a:gd name="connsiteX3" fmla="*/ 2292179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2084360 w 4011256"/>
              <a:gd name="connsiteY2" fmla="*/ 406221 h 1615157"/>
              <a:gd name="connsiteX3" fmla="*/ 2292179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2084360 w 4011256"/>
              <a:gd name="connsiteY2" fmla="*/ 406221 h 1615157"/>
              <a:gd name="connsiteX3" fmla="*/ 2195198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3540"/>
              <a:gd name="connsiteY0" fmla="*/ 204355 h 1648819"/>
              <a:gd name="connsiteX1" fmla="*/ 1266942 w 4013540"/>
              <a:gd name="connsiteY1" fmla="*/ 481447 h 1648819"/>
              <a:gd name="connsiteX2" fmla="*/ 2084360 w 4013540"/>
              <a:gd name="connsiteY2" fmla="*/ 439883 h 1648819"/>
              <a:gd name="connsiteX3" fmla="*/ 2195198 w 4013540"/>
              <a:gd name="connsiteY3" fmla="*/ 51955 h 1648819"/>
              <a:gd name="connsiteX4" fmla="*/ 3137307 w 4013540"/>
              <a:gd name="connsiteY4" fmla="*/ 79664 h 1648819"/>
              <a:gd name="connsiteX5" fmla="*/ 4010143 w 4013540"/>
              <a:gd name="connsiteY5" fmla="*/ 744683 h 1648819"/>
              <a:gd name="connsiteX6" fmla="*/ 3414398 w 4013540"/>
              <a:gd name="connsiteY6" fmla="*/ 1506683 h 1648819"/>
              <a:gd name="connsiteX7" fmla="*/ 2777089 w 4013540"/>
              <a:gd name="connsiteY7" fmla="*/ 980210 h 1648819"/>
              <a:gd name="connsiteX8" fmla="*/ 1848834 w 4013540"/>
              <a:gd name="connsiteY8" fmla="*/ 1603664 h 1648819"/>
              <a:gd name="connsiteX9" fmla="*/ 768180 w 4013540"/>
              <a:gd name="connsiteY9" fmla="*/ 1575955 h 1648819"/>
              <a:gd name="connsiteX10" fmla="*/ 394107 w 4013540"/>
              <a:gd name="connsiteY10" fmla="*/ 1381992 h 1648819"/>
              <a:gd name="connsiteX11" fmla="*/ 6180 w 4013540"/>
              <a:gd name="connsiteY11" fmla="*/ 1091046 h 1648819"/>
              <a:gd name="connsiteX12" fmla="*/ 61598 w 4013540"/>
              <a:gd name="connsiteY12" fmla="*/ 148937 h 1648819"/>
              <a:gd name="connsiteX13" fmla="*/ 837452 w 4013540"/>
              <a:gd name="connsiteY13" fmla="*/ 38100 h 1648819"/>
              <a:gd name="connsiteX14" fmla="*/ 1211525 w 4013540"/>
              <a:gd name="connsiteY14" fmla="*/ 204355 h 1648819"/>
              <a:gd name="connsiteX0" fmla="*/ 1211525 w 3903526"/>
              <a:gd name="connsiteY0" fmla="*/ 195236 h 1639700"/>
              <a:gd name="connsiteX1" fmla="*/ 1266942 w 3903526"/>
              <a:gd name="connsiteY1" fmla="*/ 472328 h 1639700"/>
              <a:gd name="connsiteX2" fmla="*/ 2084360 w 3903526"/>
              <a:gd name="connsiteY2" fmla="*/ 430764 h 1639700"/>
              <a:gd name="connsiteX3" fmla="*/ 2195198 w 3903526"/>
              <a:gd name="connsiteY3" fmla="*/ 42836 h 1639700"/>
              <a:gd name="connsiteX4" fmla="*/ 3137307 w 3903526"/>
              <a:gd name="connsiteY4" fmla="*/ 70545 h 1639700"/>
              <a:gd name="connsiteX5" fmla="*/ 3899306 w 3903526"/>
              <a:gd name="connsiteY5" fmla="*/ 583164 h 1639700"/>
              <a:gd name="connsiteX6" fmla="*/ 3414398 w 3903526"/>
              <a:gd name="connsiteY6" fmla="*/ 1497564 h 1639700"/>
              <a:gd name="connsiteX7" fmla="*/ 2777089 w 3903526"/>
              <a:gd name="connsiteY7" fmla="*/ 971091 h 1639700"/>
              <a:gd name="connsiteX8" fmla="*/ 1848834 w 3903526"/>
              <a:gd name="connsiteY8" fmla="*/ 1594545 h 1639700"/>
              <a:gd name="connsiteX9" fmla="*/ 768180 w 3903526"/>
              <a:gd name="connsiteY9" fmla="*/ 1566836 h 1639700"/>
              <a:gd name="connsiteX10" fmla="*/ 394107 w 3903526"/>
              <a:gd name="connsiteY10" fmla="*/ 1372873 h 1639700"/>
              <a:gd name="connsiteX11" fmla="*/ 6180 w 3903526"/>
              <a:gd name="connsiteY11" fmla="*/ 1081927 h 1639700"/>
              <a:gd name="connsiteX12" fmla="*/ 61598 w 3903526"/>
              <a:gd name="connsiteY12" fmla="*/ 139818 h 1639700"/>
              <a:gd name="connsiteX13" fmla="*/ 837452 w 3903526"/>
              <a:gd name="connsiteY13" fmla="*/ 28981 h 1639700"/>
              <a:gd name="connsiteX14" fmla="*/ 1211525 w 3903526"/>
              <a:gd name="connsiteY14" fmla="*/ 195236 h 1639700"/>
              <a:gd name="connsiteX0" fmla="*/ 1211525 w 3899983"/>
              <a:gd name="connsiteY0" fmla="*/ 179109 h 1623573"/>
              <a:gd name="connsiteX1" fmla="*/ 1266942 w 3899983"/>
              <a:gd name="connsiteY1" fmla="*/ 456201 h 1623573"/>
              <a:gd name="connsiteX2" fmla="*/ 2084360 w 3899983"/>
              <a:gd name="connsiteY2" fmla="*/ 414637 h 1623573"/>
              <a:gd name="connsiteX3" fmla="*/ 2195198 w 3899983"/>
              <a:gd name="connsiteY3" fmla="*/ 26709 h 1623573"/>
              <a:gd name="connsiteX4" fmla="*/ 3137307 w 3899983"/>
              <a:gd name="connsiteY4" fmla="*/ 54418 h 1623573"/>
              <a:gd name="connsiteX5" fmla="*/ 3511379 w 3899983"/>
              <a:gd name="connsiteY5" fmla="*/ 220673 h 1623573"/>
              <a:gd name="connsiteX6" fmla="*/ 3899306 w 3899983"/>
              <a:gd name="connsiteY6" fmla="*/ 567037 h 1623573"/>
              <a:gd name="connsiteX7" fmla="*/ 3414398 w 3899983"/>
              <a:gd name="connsiteY7" fmla="*/ 1481437 h 1623573"/>
              <a:gd name="connsiteX8" fmla="*/ 2777089 w 3899983"/>
              <a:gd name="connsiteY8" fmla="*/ 954964 h 1623573"/>
              <a:gd name="connsiteX9" fmla="*/ 1848834 w 3899983"/>
              <a:gd name="connsiteY9" fmla="*/ 1578418 h 1623573"/>
              <a:gd name="connsiteX10" fmla="*/ 768180 w 3899983"/>
              <a:gd name="connsiteY10" fmla="*/ 1550709 h 1623573"/>
              <a:gd name="connsiteX11" fmla="*/ 394107 w 3899983"/>
              <a:gd name="connsiteY11" fmla="*/ 1356746 h 1623573"/>
              <a:gd name="connsiteX12" fmla="*/ 6180 w 3899983"/>
              <a:gd name="connsiteY12" fmla="*/ 1065800 h 1623573"/>
              <a:gd name="connsiteX13" fmla="*/ 61598 w 3899983"/>
              <a:gd name="connsiteY13" fmla="*/ 123691 h 1623573"/>
              <a:gd name="connsiteX14" fmla="*/ 837452 w 3899983"/>
              <a:gd name="connsiteY14" fmla="*/ 12854 h 1623573"/>
              <a:gd name="connsiteX15" fmla="*/ 1211525 w 3899983"/>
              <a:gd name="connsiteY15" fmla="*/ 179109 h 1623573"/>
              <a:gd name="connsiteX0" fmla="*/ 1211525 w 3900080"/>
              <a:gd name="connsiteY0" fmla="*/ 192918 h 1637382"/>
              <a:gd name="connsiteX1" fmla="*/ 1266942 w 3900080"/>
              <a:gd name="connsiteY1" fmla="*/ 470010 h 1637382"/>
              <a:gd name="connsiteX2" fmla="*/ 2084360 w 3900080"/>
              <a:gd name="connsiteY2" fmla="*/ 428446 h 1637382"/>
              <a:gd name="connsiteX3" fmla="*/ 2195198 w 3900080"/>
              <a:gd name="connsiteY3" fmla="*/ 40518 h 1637382"/>
              <a:gd name="connsiteX4" fmla="*/ 3137307 w 3900080"/>
              <a:gd name="connsiteY4" fmla="*/ 68227 h 1637382"/>
              <a:gd name="connsiteX5" fmla="*/ 3303561 w 3900080"/>
              <a:gd name="connsiteY5" fmla="*/ 539282 h 1637382"/>
              <a:gd name="connsiteX6" fmla="*/ 3899306 w 3900080"/>
              <a:gd name="connsiteY6" fmla="*/ 580846 h 1637382"/>
              <a:gd name="connsiteX7" fmla="*/ 3414398 w 3900080"/>
              <a:gd name="connsiteY7" fmla="*/ 1495246 h 1637382"/>
              <a:gd name="connsiteX8" fmla="*/ 2777089 w 3900080"/>
              <a:gd name="connsiteY8" fmla="*/ 968773 h 1637382"/>
              <a:gd name="connsiteX9" fmla="*/ 1848834 w 3900080"/>
              <a:gd name="connsiteY9" fmla="*/ 1592227 h 1637382"/>
              <a:gd name="connsiteX10" fmla="*/ 768180 w 3900080"/>
              <a:gd name="connsiteY10" fmla="*/ 1564518 h 1637382"/>
              <a:gd name="connsiteX11" fmla="*/ 394107 w 3900080"/>
              <a:gd name="connsiteY11" fmla="*/ 1370555 h 1637382"/>
              <a:gd name="connsiteX12" fmla="*/ 6180 w 3900080"/>
              <a:gd name="connsiteY12" fmla="*/ 1079609 h 1637382"/>
              <a:gd name="connsiteX13" fmla="*/ 61598 w 3900080"/>
              <a:gd name="connsiteY13" fmla="*/ 137500 h 1637382"/>
              <a:gd name="connsiteX14" fmla="*/ 837452 w 3900080"/>
              <a:gd name="connsiteY14" fmla="*/ 26663 h 1637382"/>
              <a:gd name="connsiteX15" fmla="*/ 1211525 w 3900080"/>
              <a:gd name="connsiteY15" fmla="*/ 192918 h 1637382"/>
              <a:gd name="connsiteX0" fmla="*/ 1211525 w 3949128"/>
              <a:gd name="connsiteY0" fmla="*/ 192918 h 1637382"/>
              <a:gd name="connsiteX1" fmla="*/ 1266942 w 3949128"/>
              <a:gd name="connsiteY1" fmla="*/ 470010 h 1637382"/>
              <a:gd name="connsiteX2" fmla="*/ 2084360 w 3949128"/>
              <a:gd name="connsiteY2" fmla="*/ 428446 h 1637382"/>
              <a:gd name="connsiteX3" fmla="*/ 2195198 w 3949128"/>
              <a:gd name="connsiteY3" fmla="*/ 40518 h 1637382"/>
              <a:gd name="connsiteX4" fmla="*/ 3137307 w 3949128"/>
              <a:gd name="connsiteY4" fmla="*/ 68227 h 1637382"/>
              <a:gd name="connsiteX5" fmla="*/ 3303561 w 3949128"/>
              <a:gd name="connsiteY5" fmla="*/ 539282 h 1637382"/>
              <a:gd name="connsiteX6" fmla="*/ 3899306 w 3949128"/>
              <a:gd name="connsiteY6" fmla="*/ 580846 h 1637382"/>
              <a:gd name="connsiteX7" fmla="*/ 3788471 w 3949128"/>
              <a:gd name="connsiteY7" fmla="*/ 1467537 h 1637382"/>
              <a:gd name="connsiteX8" fmla="*/ 2777089 w 3949128"/>
              <a:gd name="connsiteY8" fmla="*/ 968773 h 1637382"/>
              <a:gd name="connsiteX9" fmla="*/ 1848834 w 3949128"/>
              <a:gd name="connsiteY9" fmla="*/ 1592227 h 1637382"/>
              <a:gd name="connsiteX10" fmla="*/ 768180 w 3949128"/>
              <a:gd name="connsiteY10" fmla="*/ 1564518 h 1637382"/>
              <a:gd name="connsiteX11" fmla="*/ 394107 w 3949128"/>
              <a:gd name="connsiteY11" fmla="*/ 1370555 h 1637382"/>
              <a:gd name="connsiteX12" fmla="*/ 6180 w 3949128"/>
              <a:gd name="connsiteY12" fmla="*/ 1079609 h 1637382"/>
              <a:gd name="connsiteX13" fmla="*/ 61598 w 3949128"/>
              <a:gd name="connsiteY13" fmla="*/ 137500 h 1637382"/>
              <a:gd name="connsiteX14" fmla="*/ 837452 w 3949128"/>
              <a:gd name="connsiteY14" fmla="*/ 26663 h 1637382"/>
              <a:gd name="connsiteX15" fmla="*/ 1211525 w 3949128"/>
              <a:gd name="connsiteY15" fmla="*/ 192918 h 1637382"/>
              <a:gd name="connsiteX0" fmla="*/ 1211525 w 3927773"/>
              <a:gd name="connsiteY0" fmla="*/ 192918 h 1639434"/>
              <a:gd name="connsiteX1" fmla="*/ 1266942 w 3927773"/>
              <a:gd name="connsiteY1" fmla="*/ 470010 h 1639434"/>
              <a:gd name="connsiteX2" fmla="*/ 2084360 w 3927773"/>
              <a:gd name="connsiteY2" fmla="*/ 428446 h 1639434"/>
              <a:gd name="connsiteX3" fmla="*/ 2195198 w 3927773"/>
              <a:gd name="connsiteY3" fmla="*/ 40518 h 1639434"/>
              <a:gd name="connsiteX4" fmla="*/ 3137307 w 3927773"/>
              <a:gd name="connsiteY4" fmla="*/ 68227 h 1639434"/>
              <a:gd name="connsiteX5" fmla="*/ 3303561 w 3927773"/>
              <a:gd name="connsiteY5" fmla="*/ 539282 h 1639434"/>
              <a:gd name="connsiteX6" fmla="*/ 3899306 w 3927773"/>
              <a:gd name="connsiteY6" fmla="*/ 580846 h 1639434"/>
              <a:gd name="connsiteX7" fmla="*/ 3788471 w 3927773"/>
              <a:gd name="connsiteY7" fmla="*/ 1467537 h 1639434"/>
              <a:gd name="connsiteX8" fmla="*/ 3400544 w 3927773"/>
              <a:gd name="connsiteY8" fmla="*/ 941064 h 1639434"/>
              <a:gd name="connsiteX9" fmla="*/ 1848834 w 3927773"/>
              <a:gd name="connsiteY9" fmla="*/ 1592227 h 1639434"/>
              <a:gd name="connsiteX10" fmla="*/ 768180 w 3927773"/>
              <a:gd name="connsiteY10" fmla="*/ 1564518 h 1639434"/>
              <a:gd name="connsiteX11" fmla="*/ 394107 w 3927773"/>
              <a:gd name="connsiteY11" fmla="*/ 1370555 h 1639434"/>
              <a:gd name="connsiteX12" fmla="*/ 6180 w 3927773"/>
              <a:gd name="connsiteY12" fmla="*/ 1079609 h 1639434"/>
              <a:gd name="connsiteX13" fmla="*/ 61598 w 3927773"/>
              <a:gd name="connsiteY13" fmla="*/ 137500 h 1639434"/>
              <a:gd name="connsiteX14" fmla="*/ 837452 w 3927773"/>
              <a:gd name="connsiteY14" fmla="*/ 26663 h 1639434"/>
              <a:gd name="connsiteX15" fmla="*/ 1211525 w 3927773"/>
              <a:gd name="connsiteY15" fmla="*/ 192918 h 1639434"/>
              <a:gd name="connsiteX0" fmla="*/ 1211525 w 3927773"/>
              <a:gd name="connsiteY0" fmla="*/ 192918 h 1615830"/>
              <a:gd name="connsiteX1" fmla="*/ 1266942 w 3927773"/>
              <a:gd name="connsiteY1" fmla="*/ 470010 h 1615830"/>
              <a:gd name="connsiteX2" fmla="*/ 2084360 w 3927773"/>
              <a:gd name="connsiteY2" fmla="*/ 428446 h 1615830"/>
              <a:gd name="connsiteX3" fmla="*/ 2195198 w 3927773"/>
              <a:gd name="connsiteY3" fmla="*/ 40518 h 1615830"/>
              <a:gd name="connsiteX4" fmla="*/ 3137307 w 3927773"/>
              <a:gd name="connsiteY4" fmla="*/ 68227 h 1615830"/>
              <a:gd name="connsiteX5" fmla="*/ 3303561 w 3927773"/>
              <a:gd name="connsiteY5" fmla="*/ 539282 h 1615830"/>
              <a:gd name="connsiteX6" fmla="*/ 3899306 w 3927773"/>
              <a:gd name="connsiteY6" fmla="*/ 580846 h 1615830"/>
              <a:gd name="connsiteX7" fmla="*/ 3788471 w 3927773"/>
              <a:gd name="connsiteY7" fmla="*/ 1467537 h 1615830"/>
              <a:gd name="connsiteX8" fmla="*/ 3400544 w 3927773"/>
              <a:gd name="connsiteY8" fmla="*/ 941064 h 1615830"/>
              <a:gd name="connsiteX9" fmla="*/ 2652398 w 3927773"/>
              <a:gd name="connsiteY9" fmla="*/ 1259718 h 1615830"/>
              <a:gd name="connsiteX10" fmla="*/ 1848834 w 3927773"/>
              <a:gd name="connsiteY10" fmla="*/ 1592227 h 1615830"/>
              <a:gd name="connsiteX11" fmla="*/ 768180 w 3927773"/>
              <a:gd name="connsiteY11" fmla="*/ 1564518 h 1615830"/>
              <a:gd name="connsiteX12" fmla="*/ 394107 w 3927773"/>
              <a:gd name="connsiteY12" fmla="*/ 1370555 h 1615830"/>
              <a:gd name="connsiteX13" fmla="*/ 6180 w 3927773"/>
              <a:gd name="connsiteY13" fmla="*/ 1079609 h 1615830"/>
              <a:gd name="connsiteX14" fmla="*/ 61598 w 3927773"/>
              <a:gd name="connsiteY14" fmla="*/ 137500 h 1615830"/>
              <a:gd name="connsiteX15" fmla="*/ 837452 w 3927773"/>
              <a:gd name="connsiteY15" fmla="*/ 26663 h 1615830"/>
              <a:gd name="connsiteX16" fmla="*/ 1211525 w 3927773"/>
              <a:gd name="connsiteY16" fmla="*/ 192918 h 1615830"/>
              <a:gd name="connsiteX0" fmla="*/ 1211525 w 3927773"/>
              <a:gd name="connsiteY0" fmla="*/ 192918 h 1643539"/>
              <a:gd name="connsiteX1" fmla="*/ 1266942 w 3927773"/>
              <a:gd name="connsiteY1" fmla="*/ 470010 h 1643539"/>
              <a:gd name="connsiteX2" fmla="*/ 2084360 w 3927773"/>
              <a:gd name="connsiteY2" fmla="*/ 428446 h 1643539"/>
              <a:gd name="connsiteX3" fmla="*/ 2195198 w 3927773"/>
              <a:gd name="connsiteY3" fmla="*/ 40518 h 1643539"/>
              <a:gd name="connsiteX4" fmla="*/ 3137307 w 3927773"/>
              <a:gd name="connsiteY4" fmla="*/ 68227 h 1643539"/>
              <a:gd name="connsiteX5" fmla="*/ 3303561 w 3927773"/>
              <a:gd name="connsiteY5" fmla="*/ 539282 h 1643539"/>
              <a:gd name="connsiteX6" fmla="*/ 3899306 w 3927773"/>
              <a:gd name="connsiteY6" fmla="*/ 580846 h 1643539"/>
              <a:gd name="connsiteX7" fmla="*/ 3788471 w 3927773"/>
              <a:gd name="connsiteY7" fmla="*/ 1467537 h 1643539"/>
              <a:gd name="connsiteX8" fmla="*/ 3400544 w 3927773"/>
              <a:gd name="connsiteY8" fmla="*/ 941064 h 1643539"/>
              <a:gd name="connsiteX9" fmla="*/ 2652398 w 3927773"/>
              <a:gd name="connsiteY9" fmla="*/ 885645 h 1643539"/>
              <a:gd name="connsiteX10" fmla="*/ 1848834 w 3927773"/>
              <a:gd name="connsiteY10" fmla="*/ 1592227 h 1643539"/>
              <a:gd name="connsiteX11" fmla="*/ 768180 w 3927773"/>
              <a:gd name="connsiteY11" fmla="*/ 1564518 h 1643539"/>
              <a:gd name="connsiteX12" fmla="*/ 394107 w 3927773"/>
              <a:gd name="connsiteY12" fmla="*/ 1370555 h 1643539"/>
              <a:gd name="connsiteX13" fmla="*/ 6180 w 3927773"/>
              <a:gd name="connsiteY13" fmla="*/ 1079609 h 1643539"/>
              <a:gd name="connsiteX14" fmla="*/ 61598 w 3927773"/>
              <a:gd name="connsiteY14" fmla="*/ 137500 h 1643539"/>
              <a:gd name="connsiteX15" fmla="*/ 837452 w 3927773"/>
              <a:gd name="connsiteY15" fmla="*/ 26663 h 1643539"/>
              <a:gd name="connsiteX16" fmla="*/ 1211525 w 3927773"/>
              <a:gd name="connsiteY16" fmla="*/ 192918 h 1643539"/>
              <a:gd name="connsiteX0" fmla="*/ 1211525 w 3927773"/>
              <a:gd name="connsiteY0" fmla="*/ 192918 h 1564518"/>
              <a:gd name="connsiteX1" fmla="*/ 1266942 w 3927773"/>
              <a:gd name="connsiteY1" fmla="*/ 470010 h 1564518"/>
              <a:gd name="connsiteX2" fmla="*/ 2084360 w 3927773"/>
              <a:gd name="connsiteY2" fmla="*/ 428446 h 1564518"/>
              <a:gd name="connsiteX3" fmla="*/ 2195198 w 3927773"/>
              <a:gd name="connsiteY3" fmla="*/ 40518 h 1564518"/>
              <a:gd name="connsiteX4" fmla="*/ 3137307 w 3927773"/>
              <a:gd name="connsiteY4" fmla="*/ 68227 h 1564518"/>
              <a:gd name="connsiteX5" fmla="*/ 3303561 w 3927773"/>
              <a:gd name="connsiteY5" fmla="*/ 539282 h 1564518"/>
              <a:gd name="connsiteX6" fmla="*/ 3899306 w 3927773"/>
              <a:gd name="connsiteY6" fmla="*/ 580846 h 1564518"/>
              <a:gd name="connsiteX7" fmla="*/ 3788471 w 3927773"/>
              <a:gd name="connsiteY7" fmla="*/ 1467537 h 1564518"/>
              <a:gd name="connsiteX8" fmla="*/ 3400544 w 3927773"/>
              <a:gd name="connsiteY8" fmla="*/ 941064 h 1564518"/>
              <a:gd name="connsiteX9" fmla="*/ 2652398 w 3927773"/>
              <a:gd name="connsiteY9" fmla="*/ 885645 h 1564518"/>
              <a:gd name="connsiteX10" fmla="*/ 2347598 w 3927773"/>
              <a:gd name="connsiteY10" fmla="*/ 1370554 h 1564518"/>
              <a:gd name="connsiteX11" fmla="*/ 768180 w 3927773"/>
              <a:gd name="connsiteY11" fmla="*/ 1564518 h 1564518"/>
              <a:gd name="connsiteX12" fmla="*/ 394107 w 3927773"/>
              <a:gd name="connsiteY12" fmla="*/ 1370555 h 1564518"/>
              <a:gd name="connsiteX13" fmla="*/ 6180 w 3927773"/>
              <a:gd name="connsiteY13" fmla="*/ 1079609 h 1564518"/>
              <a:gd name="connsiteX14" fmla="*/ 61598 w 3927773"/>
              <a:gd name="connsiteY14" fmla="*/ 137500 h 1564518"/>
              <a:gd name="connsiteX15" fmla="*/ 837452 w 3927773"/>
              <a:gd name="connsiteY15" fmla="*/ 26663 h 1564518"/>
              <a:gd name="connsiteX16" fmla="*/ 1211525 w 3927773"/>
              <a:gd name="connsiteY16" fmla="*/ 192918 h 1564518"/>
              <a:gd name="connsiteX0" fmla="*/ 1211525 w 3927773"/>
              <a:gd name="connsiteY0" fmla="*/ 192918 h 1472621"/>
              <a:gd name="connsiteX1" fmla="*/ 1266942 w 3927773"/>
              <a:gd name="connsiteY1" fmla="*/ 470010 h 1472621"/>
              <a:gd name="connsiteX2" fmla="*/ 2084360 w 3927773"/>
              <a:gd name="connsiteY2" fmla="*/ 428446 h 1472621"/>
              <a:gd name="connsiteX3" fmla="*/ 2195198 w 3927773"/>
              <a:gd name="connsiteY3" fmla="*/ 40518 h 1472621"/>
              <a:gd name="connsiteX4" fmla="*/ 3137307 w 3927773"/>
              <a:gd name="connsiteY4" fmla="*/ 68227 h 1472621"/>
              <a:gd name="connsiteX5" fmla="*/ 3303561 w 3927773"/>
              <a:gd name="connsiteY5" fmla="*/ 539282 h 1472621"/>
              <a:gd name="connsiteX6" fmla="*/ 3899306 w 3927773"/>
              <a:gd name="connsiteY6" fmla="*/ 580846 h 1472621"/>
              <a:gd name="connsiteX7" fmla="*/ 3788471 w 3927773"/>
              <a:gd name="connsiteY7" fmla="*/ 1467537 h 1472621"/>
              <a:gd name="connsiteX8" fmla="*/ 3400544 w 3927773"/>
              <a:gd name="connsiteY8" fmla="*/ 941064 h 1472621"/>
              <a:gd name="connsiteX9" fmla="*/ 2652398 w 3927773"/>
              <a:gd name="connsiteY9" fmla="*/ 885645 h 1472621"/>
              <a:gd name="connsiteX10" fmla="*/ 2347598 w 3927773"/>
              <a:gd name="connsiteY10" fmla="*/ 1370554 h 1472621"/>
              <a:gd name="connsiteX11" fmla="*/ 1294653 w 3927773"/>
              <a:gd name="connsiteY11" fmla="*/ 1439827 h 1472621"/>
              <a:gd name="connsiteX12" fmla="*/ 394107 w 3927773"/>
              <a:gd name="connsiteY12" fmla="*/ 1370555 h 1472621"/>
              <a:gd name="connsiteX13" fmla="*/ 6180 w 3927773"/>
              <a:gd name="connsiteY13" fmla="*/ 1079609 h 1472621"/>
              <a:gd name="connsiteX14" fmla="*/ 61598 w 3927773"/>
              <a:gd name="connsiteY14" fmla="*/ 137500 h 1472621"/>
              <a:gd name="connsiteX15" fmla="*/ 837452 w 3927773"/>
              <a:gd name="connsiteY15" fmla="*/ 26663 h 1472621"/>
              <a:gd name="connsiteX16" fmla="*/ 1211525 w 3927773"/>
              <a:gd name="connsiteY16" fmla="*/ 192918 h 1472621"/>
              <a:gd name="connsiteX0" fmla="*/ 1211525 w 3927773"/>
              <a:gd name="connsiteY0" fmla="*/ 197720 h 1477423"/>
              <a:gd name="connsiteX1" fmla="*/ 1266942 w 3927773"/>
              <a:gd name="connsiteY1" fmla="*/ 474812 h 1477423"/>
              <a:gd name="connsiteX2" fmla="*/ 2028942 w 3927773"/>
              <a:gd name="connsiteY2" fmla="*/ 502521 h 1477423"/>
              <a:gd name="connsiteX3" fmla="*/ 2195198 w 3927773"/>
              <a:gd name="connsiteY3" fmla="*/ 45320 h 1477423"/>
              <a:gd name="connsiteX4" fmla="*/ 3137307 w 3927773"/>
              <a:gd name="connsiteY4" fmla="*/ 73029 h 1477423"/>
              <a:gd name="connsiteX5" fmla="*/ 3303561 w 3927773"/>
              <a:gd name="connsiteY5" fmla="*/ 544084 h 1477423"/>
              <a:gd name="connsiteX6" fmla="*/ 3899306 w 3927773"/>
              <a:gd name="connsiteY6" fmla="*/ 585648 h 1477423"/>
              <a:gd name="connsiteX7" fmla="*/ 3788471 w 3927773"/>
              <a:gd name="connsiteY7" fmla="*/ 1472339 h 1477423"/>
              <a:gd name="connsiteX8" fmla="*/ 3400544 w 3927773"/>
              <a:gd name="connsiteY8" fmla="*/ 945866 h 1477423"/>
              <a:gd name="connsiteX9" fmla="*/ 2652398 w 3927773"/>
              <a:gd name="connsiteY9" fmla="*/ 890447 h 1477423"/>
              <a:gd name="connsiteX10" fmla="*/ 2347598 w 3927773"/>
              <a:gd name="connsiteY10" fmla="*/ 1375356 h 1477423"/>
              <a:gd name="connsiteX11" fmla="*/ 1294653 w 3927773"/>
              <a:gd name="connsiteY11" fmla="*/ 1444629 h 1477423"/>
              <a:gd name="connsiteX12" fmla="*/ 394107 w 3927773"/>
              <a:gd name="connsiteY12" fmla="*/ 1375357 h 1477423"/>
              <a:gd name="connsiteX13" fmla="*/ 6180 w 3927773"/>
              <a:gd name="connsiteY13" fmla="*/ 1084411 h 1477423"/>
              <a:gd name="connsiteX14" fmla="*/ 61598 w 3927773"/>
              <a:gd name="connsiteY14" fmla="*/ 142302 h 1477423"/>
              <a:gd name="connsiteX15" fmla="*/ 837452 w 3927773"/>
              <a:gd name="connsiteY15" fmla="*/ 31465 h 1477423"/>
              <a:gd name="connsiteX16" fmla="*/ 1211525 w 3927773"/>
              <a:gd name="connsiteY16" fmla="*/ 197720 h 1477423"/>
              <a:gd name="connsiteX0" fmla="*/ 1211525 w 3927773"/>
              <a:gd name="connsiteY0" fmla="*/ 197720 h 1477423"/>
              <a:gd name="connsiteX1" fmla="*/ 1280797 w 3927773"/>
              <a:gd name="connsiteY1" fmla="*/ 544085 h 1477423"/>
              <a:gd name="connsiteX2" fmla="*/ 2028942 w 3927773"/>
              <a:gd name="connsiteY2" fmla="*/ 502521 h 1477423"/>
              <a:gd name="connsiteX3" fmla="*/ 2195198 w 3927773"/>
              <a:gd name="connsiteY3" fmla="*/ 45320 h 1477423"/>
              <a:gd name="connsiteX4" fmla="*/ 3137307 w 3927773"/>
              <a:gd name="connsiteY4" fmla="*/ 73029 h 1477423"/>
              <a:gd name="connsiteX5" fmla="*/ 3303561 w 3927773"/>
              <a:gd name="connsiteY5" fmla="*/ 544084 h 1477423"/>
              <a:gd name="connsiteX6" fmla="*/ 3899306 w 3927773"/>
              <a:gd name="connsiteY6" fmla="*/ 585648 h 1477423"/>
              <a:gd name="connsiteX7" fmla="*/ 3788471 w 3927773"/>
              <a:gd name="connsiteY7" fmla="*/ 1472339 h 1477423"/>
              <a:gd name="connsiteX8" fmla="*/ 3400544 w 3927773"/>
              <a:gd name="connsiteY8" fmla="*/ 945866 h 1477423"/>
              <a:gd name="connsiteX9" fmla="*/ 2652398 w 3927773"/>
              <a:gd name="connsiteY9" fmla="*/ 890447 h 1477423"/>
              <a:gd name="connsiteX10" fmla="*/ 2347598 w 3927773"/>
              <a:gd name="connsiteY10" fmla="*/ 1375356 h 1477423"/>
              <a:gd name="connsiteX11" fmla="*/ 1294653 w 3927773"/>
              <a:gd name="connsiteY11" fmla="*/ 1444629 h 1477423"/>
              <a:gd name="connsiteX12" fmla="*/ 394107 w 3927773"/>
              <a:gd name="connsiteY12" fmla="*/ 1375357 h 1477423"/>
              <a:gd name="connsiteX13" fmla="*/ 6180 w 3927773"/>
              <a:gd name="connsiteY13" fmla="*/ 1084411 h 1477423"/>
              <a:gd name="connsiteX14" fmla="*/ 61598 w 3927773"/>
              <a:gd name="connsiteY14" fmla="*/ 142302 h 1477423"/>
              <a:gd name="connsiteX15" fmla="*/ 837452 w 3927773"/>
              <a:gd name="connsiteY15" fmla="*/ 31465 h 1477423"/>
              <a:gd name="connsiteX16" fmla="*/ 1211525 w 3927773"/>
              <a:gd name="connsiteY16" fmla="*/ 197720 h 1477423"/>
              <a:gd name="connsiteX0" fmla="*/ 1211525 w 3914069"/>
              <a:gd name="connsiteY0" fmla="*/ 197720 h 1849617"/>
              <a:gd name="connsiteX1" fmla="*/ 1280797 w 3914069"/>
              <a:gd name="connsiteY1" fmla="*/ 544085 h 1849617"/>
              <a:gd name="connsiteX2" fmla="*/ 2028942 w 3914069"/>
              <a:gd name="connsiteY2" fmla="*/ 502521 h 1849617"/>
              <a:gd name="connsiteX3" fmla="*/ 2195198 w 3914069"/>
              <a:gd name="connsiteY3" fmla="*/ 45320 h 1849617"/>
              <a:gd name="connsiteX4" fmla="*/ 3137307 w 3914069"/>
              <a:gd name="connsiteY4" fmla="*/ 73029 h 1849617"/>
              <a:gd name="connsiteX5" fmla="*/ 3303561 w 3914069"/>
              <a:gd name="connsiteY5" fmla="*/ 544084 h 1849617"/>
              <a:gd name="connsiteX6" fmla="*/ 3899306 w 3914069"/>
              <a:gd name="connsiteY6" fmla="*/ 585648 h 1849617"/>
              <a:gd name="connsiteX7" fmla="*/ 3705343 w 3914069"/>
              <a:gd name="connsiteY7" fmla="*/ 1846412 h 1849617"/>
              <a:gd name="connsiteX8" fmla="*/ 3400544 w 3914069"/>
              <a:gd name="connsiteY8" fmla="*/ 945866 h 1849617"/>
              <a:gd name="connsiteX9" fmla="*/ 2652398 w 3914069"/>
              <a:gd name="connsiteY9" fmla="*/ 890447 h 1849617"/>
              <a:gd name="connsiteX10" fmla="*/ 2347598 w 3914069"/>
              <a:gd name="connsiteY10" fmla="*/ 1375356 h 1849617"/>
              <a:gd name="connsiteX11" fmla="*/ 1294653 w 3914069"/>
              <a:gd name="connsiteY11" fmla="*/ 1444629 h 1849617"/>
              <a:gd name="connsiteX12" fmla="*/ 394107 w 3914069"/>
              <a:gd name="connsiteY12" fmla="*/ 1375357 h 1849617"/>
              <a:gd name="connsiteX13" fmla="*/ 6180 w 3914069"/>
              <a:gd name="connsiteY13" fmla="*/ 1084411 h 1849617"/>
              <a:gd name="connsiteX14" fmla="*/ 61598 w 3914069"/>
              <a:gd name="connsiteY14" fmla="*/ 142302 h 1849617"/>
              <a:gd name="connsiteX15" fmla="*/ 837452 w 3914069"/>
              <a:gd name="connsiteY15" fmla="*/ 31465 h 1849617"/>
              <a:gd name="connsiteX16" fmla="*/ 1211525 w 3914069"/>
              <a:gd name="connsiteY16" fmla="*/ 197720 h 1849617"/>
              <a:gd name="connsiteX0" fmla="*/ 1211525 w 3916070"/>
              <a:gd name="connsiteY0" fmla="*/ 197720 h 1854917"/>
              <a:gd name="connsiteX1" fmla="*/ 1280797 w 3916070"/>
              <a:gd name="connsiteY1" fmla="*/ 544085 h 1854917"/>
              <a:gd name="connsiteX2" fmla="*/ 2028942 w 3916070"/>
              <a:gd name="connsiteY2" fmla="*/ 502521 h 1854917"/>
              <a:gd name="connsiteX3" fmla="*/ 2195198 w 3916070"/>
              <a:gd name="connsiteY3" fmla="*/ 45320 h 1854917"/>
              <a:gd name="connsiteX4" fmla="*/ 3137307 w 3916070"/>
              <a:gd name="connsiteY4" fmla="*/ 73029 h 1854917"/>
              <a:gd name="connsiteX5" fmla="*/ 3303561 w 3916070"/>
              <a:gd name="connsiteY5" fmla="*/ 544084 h 1854917"/>
              <a:gd name="connsiteX6" fmla="*/ 3899306 w 3916070"/>
              <a:gd name="connsiteY6" fmla="*/ 585648 h 1854917"/>
              <a:gd name="connsiteX7" fmla="*/ 3705343 w 3916070"/>
              <a:gd name="connsiteY7" fmla="*/ 1846412 h 1854917"/>
              <a:gd name="connsiteX8" fmla="*/ 3220434 w 3916070"/>
              <a:gd name="connsiteY8" fmla="*/ 1125975 h 1854917"/>
              <a:gd name="connsiteX9" fmla="*/ 2652398 w 3916070"/>
              <a:gd name="connsiteY9" fmla="*/ 890447 h 1854917"/>
              <a:gd name="connsiteX10" fmla="*/ 2347598 w 3916070"/>
              <a:gd name="connsiteY10" fmla="*/ 1375356 h 1854917"/>
              <a:gd name="connsiteX11" fmla="*/ 1294653 w 3916070"/>
              <a:gd name="connsiteY11" fmla="*/ 1444629 h 1854917"/>
              <a:gd name="connsiteX12" fmla="*/ 394107 w 3916070"/>
              <a:gd name="connsiteY12" fmla="*/ 1375357 h 1854917"/>
              <a:gd name="connsiteX13" fmla="*/ 6180 w 3916070"/>
              <a:gd name="connsiteY13" fmla="*/ 1084411 h 1854917"/>
              <a:gd name="connsiteX14" fmla="*/ 61598 w 3916070"/>
              <a:gd name="connsiteY14" fmla="*/ 142302 h 1854917"/>
              <a:gd name="connsiteX15" fmla="*/ 837452 w 3916070"/>
              <a:gd name="connsiteY15" fmla="*/ 31465 h 1854917"/>
              <a:gd name="connsiteX16" fmla="*/ 1211525 w 3916070"/>
              <a:gd name="connsiteY16" fmla="*/ 197720 h 185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6070" h="1854917">
                <a:moveTo>
                  <a:pt x="1211525" y="197720"/>
                </a:moveTo>
                <a:cubicBezTo>
                  <a:pt x="1285416" y="283157"/>
                  <a:pt x="1220761" y="553321"/>
                  <a:pt x="1280797" y="544085"/>
                </a:cubicBezTo>
                <a:cubicBezTo>
                  <a:pt x="1340833" y="534849"/>
                  <a:pt x="1855760" y="527921"/>
                  <a:pt x="2028942" y="502521"/>
                </a:cubicBezTo>
                <a:cubicBezTo>
                  <a:pt x="2202124" y="477121"/>
                  <a:pt x="2010471" y="116902"/>
                  <a:pt x="2195198" y="45320"/>
                </a:cubicBezTo>
                <a:cubicBezTo>
                  <a:pt x="2379925" y="-26262"/>
                  <a:pt x="2952580" y="-10098"/>
                  <a:pt x="3137307" y="73029"/>
                </a:cubicBezTo>
                <a:cubicBezTo>
                  <a:pt x="3322034" y="156156"/>
                  <a:pt x="3176561" y="458648"/>
                  <a:pt x="3303561" y="544084"/>
                </a:cubicBezTo>
                <a:cubicBezTo>
                  <a:pt x="3430561" y="629520"/>
                  <a:pt x="3832342" y="368593"/>
                  <a:pt x="3899306" y="585648"/>
                </a:cubicBezTo>
                <a:cubicBezTo>
                  <a:pt x="3966270" y="802703"/>
                  <a:pt x="3818488" y="1756358"/>
                  <a:pt x="3705343" y="1846412"/>
                </a:cubicBezTo>
                <a:cubicBezTo>
                  <a:pt x="3592198" y="1936466"/>
                  <a:pt x="3395925" y="1285303"/>
                  <a:pt x="3220434" y="1125975"/>
                </a:cubicBezTo>
                <a:cubicBezTo>
                  <a:pt x="3044943" y="966648"/>
                  <a:pt x="2911016" y="781920"/>
                  <a:pt x="2652398" y="890447"/>
                </a:cubicBezTo>
                <a:cubicBezTo>
                  <a:pt x="2393780" y="998974"/>
                  <a:pt x="2573889" y="1282992"/>
                  <a:pt x="2347598" y="1375356"/>
                </a:cubicBezTo>
                <a:cubicBezTo>
                  <a:pt x="2121307" y="1467720"/>
                  <a:pt x="1620235" y="1444629"/>
                  <a:pt x="1294653" y="1444629"/>
                </a:cubicBezTo>
                <a:cubicBezTo>
                  <a:pt x="969071" y="1444629"/>
                  <a:pt x="608852" y="1435393"/>
                  <a:pt x="394107" y="1375357"/>
                </a:cubicBezTo>
                <a:cubicBezTo>
                  <a:pt x="179362" y="1315321"/>
                  <a:pt x="61598" y="1289920"/>
                  <a:pt x="6180" y="1084411"/>
                </a:cubicBezTo>
                <a:cubicBezTo>
                  <a:pt x="-49238" y="878902"/>
                  <a:pt x="292507" y="269302"/>
                  <a:pt x="61598" y="142302"/>
                </a:cubicBezTo>
                <a:cubicBezTo>
                  <a:pt x="-169311" y="15302"/>
                  <a:pt x="645798" y="22229"/>
                  <a:pt x="837452" y="31465"/>
                </a:cubicBezTo>
                <a:cubicBezTo>
                  <a:pt x="1029107" y="40701"/>
                  <a:pt x="1137634" y="112283"/>
                  <a:pt x="1211525" y="197720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 dirty="0"/>
          </a:p>
        </p:txBody>
      </p:sp>
      <p:sp>
        <p:nvSpPr>
          <p:cNvPr id="11" name="Freeform 10"/>
          <p:cNvSpPr/>
          <p:nvPr/>
        </p:nvSpPr>
        <p:spPr>
          <a:xfrm>
            <a:off x="406301" y="7039857"/>
            <a:ext cx="859583" cy="872151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83" h="872151">
                <a:moveTo>
                  <a:pt x="738183" y="78493"/>
                </a:moveTo>
                <a:cubicBezTo>
                  <a:pt x="920601" y="226275"/>
                  <a:pt x="869801" y="683476"/>
                  <a:pt x="765892" y="798930"/>
                </a:cubicBezTo>
                <a:cubicBezTo>
                  <a:pt x="661983" y="914384"/>
                  <a:pt x="232492" y="884365"/>
                  <a:pt x="114728" y="771220"/>
                </a:cubicBezTo>
                <a:cubicBezTo>
                  <a:pt x="-3036" y="658075"/>
                  <a:pt x="-44599" y="235511"/>
                  <a:pt x="59310" y="120057"/>
                </a:cubicBezTo>
                <a:cubicBezTo>
                  <a:pt x="163219" y="4603"/>
                  <a:pt x="464163" y="-60098"/>
                  <a:pt x="738183" y="78493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406301" y="8305801"/>
            <a:ext cx="859583" cy="872151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83" h="872151">
                <a:moveTo>
                  <a:pt x="738183" y="78493"/>
                </a:moveTo>
                <a:cubicBezTo>
                  <a:pt x="920601" y="226275"/>
                  <a:pt x="869801" y="683476"/>
                  <a:pt x="765892" y="798930"/>
                </a:cubicBezTo>
                <a:cubicBezTo>
                  <a:pt x="661983" y="914384"/>
                  <a:pt x="232492" y="884365"/>
                  <a:pt x="114728" y="771220"/>
                </a:cubicBezTo>
                <a:cubicBezTo>
                  <a:pt x="-3036" y="658075"/>
                  <a:pt x="-44599" y="235511"/>
                  <a:pt x="59310" y="120057"/>
                </a:cubicBezTo>
                <a:cubicBezTo>
                  <a:pt x="163219" y="4603"/>
                  <a:pt x="464163" y="-60098"/>
                  <a:pt x="738183" y="78493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447799" y="7206629"/>
            <a:ext cx="3142700" cy="53859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dirty="0" smtClean="0"/>
              <a:t>Low Grade 0.15 opt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461655" y="8472571"/>
            <a:ext cx="3023949" cy="53859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dirty="0" smtClean="0"/>
              <a:t>High Grade 1.5 opt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28600" y="892907"/>
            <a:ext cx="1148071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Map 1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734660"/>
              </p:ext>
            </p:extLst>
          </p:nvPr>
        </p:nvGraphicFramePr>
        <p:xfrm>
          <a:off x="1981199" y="685800"/>
          <a:ext cx="13258820" cy="91541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</a:tblGrid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181006" y="3091261"/>
            <a:ext cx="882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Surface</a:t>
            </a:r>
            <a:endParaRPr lang="en-US" sz="1800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3063299" y="3275927"/>
            <a:ext cx="746701" cy="184666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347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960418" y="892907"/>
            <a:ext cx="13314218" cy="4973859"/>
          </a:xfrm>
          <a:custGeom>
            <a:avLst/>
            <a:gdLst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5472546 w 12843164"/>
              <a:gd name="connsiteY2" fmla="*/ 415010 h 1398682"/>
              <a:gd name="connsiteX3" fmla="*/ 6539346 w 12843164"/>
              <a:gd name="connsiteY3" fmla="*/ 1052319 h 1398682"/>
              <a:gd name="connsiteX4" fmla="*/ 8146473 w 12843164"/>
              <a:gd name="connsiteY4" fmla="*/ 13228 h 1398682"/>
              <a:gd name="connsiteX5" fmla="*/ 9850582 w 12843164"/>
              <a:gd name="connsiteY5" fmla="*/ 511991 h 1398682"/>
              <a:gd name="connsiteX6" fmla="*/ 11651673 w 12843164"/>
              <a:gd name="connsiteY6" fmla="*/ 27082 h 1398682"/>
              <a:gd name="connsiteX7" fmla="*/ 12275127 w 12843164"/>
              <a:gd name="connsiteY7" fmla="*/ 96355 h 1398682"/>
              <a:gd name="connsiteX8" fmla="*/ 12843164 w 12843164"/>
              <a:gd name="connsiteY8" fmla="*/ 387301 h 1398682"/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3768436 w 12843164"/>
              <a:gd name="connsiteY2" fmla="*/ 256309 h 1398682"/>
              <a:gd name="connsiteX3" fmla="*/ 5472546 w 12843164"/>
              <a:gd name="connsiteY3" fmla="*/ 415010 h 1398682"/>
              <a:gd name="connsiteX4" fmla="*/ 6539346 w 12843164"/>
              <a:gd name="connsiteY4" fmla="*/ 1052319 h 1398682"/>
              <a:gd name="connsiteX5" fmla="*/ 8146473 w 12843164"/>
              <a:gd name="connsiteY5" fmla="*/ 13228 h 1398682"/>
              <a:gd name="connsiteX6" fmla="*/ 9850582 w 12843164"/>
              <a:gd name="connsiteY6" fmla="*/ 511991 h 1398682"/>
              <a:gd name="connsiteX7" fmla="*/ 11651673 w 12843164"/>
              <a:gd name="connsiteY7" fmla="*/ 27082 h 1398682"/>
              <a:gd name="connsiteX8" fmla="*/ 12275127 w 12843164"/>
              <a:gd name="connsiteY8" fmla="*/ 96355 h 1398682"/>
              <a:gd name="connsiteX9" fmla="*/ 12843164 w 12843164"/>
              <a:gd name="connsiteY9" fmla="*/ 387301 h 1398682"/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3768436 w 12843164"/>
              <a:gd name="connsiteY2" fmla="*/ 256309 h 1398682"/>
              <a:gd name="connsiteX3" fmla="*/ 4987636 w 12843164"/>
              <a:gd name="connsiteY3" fmla="*/ 311727 h 1398682"/>
              <a:gd name="connsiteX4" fmla="*/ 5472546 w 12843164"/>
              <a:gd name="connsiteY4" fmla="*/ 415010 h 1398682"/>
              <a:gd name="connsiteX5" fmla="*/ 6539346 w 12843164"/>
              <a:gd name="connsiteY5" fmla="*/ 1052319 h 1398682"/>
              <a:gd name="connsiteX6" fmla="*/ 8146473 w 12843164"/>
              <a:gd name="connsiteY6" fmla="*/ 13228 h 1398682"/>
              <a:gd name="connsiteX7" fmla="*/ 9850582 w 12843164"/>
              <a:gd name="connsiteY7" fmla="*/ 511991 h 1398682"/>
              <a:gd name="connsiteX8" fmla="*/ 11651673 w 12843164"/>
              <a:gd name="connsiteY8" fmla="*/ 27082 h 1398682"/>
              <a:gd name="connsiteX9" fmla="*/ 12275127 w 12843164"/>
              <a:gd name="connsiteY9" fmla="*/ 96355 h 1398682"/>
              <a:gd name="connsiteX10" fmla="*/ 12843164 w 12843164"/>
              <a:gd name="connsiteY10" fmla="*/ 387301 h 1398682"/>
              <a:gd name="connsiteX0" fmla="*/ 0 w 12843164"/>
              <a:gd name="connsiteY0" fmla="*/ 1398682 h 1398682"/>
              <a:gd name="connsiteX1" fmla="*/ 1676400 w 12843164"/>
              <a:gd name="connsiteY1" fmla="*/ 768927 h 1398682"/>
              <a:gd name="connsiteX2" fmla="*/ 3435927 w 12843164"/>
              <a:gd name="connsiteY2" fmla="*/ 290319 h 1398682"/>
              <a:gd name="connsiteX3" fmla="*/ 3768436 w 12843164"/>
              <a:gd name="connsiteY3" fmla="*/ 256309 h 1398682"/>
              <a:gd name="connsiteX4" fmla="*/ 4987636 w 12843164"/>
              <a:gd name="connsiteY4" fmla="*/ 311727 h 1398682"/>
              <a:gd name="connsiteX5" fmla="*/ 5472546 w 12843164"/>
              <a:gd name="connsiteY5" fmla="*/ 415010 h 1398682"/>
              <a:gd name="connsiteX6" fmla="*/ 6539346 w 12843164"/>
              <a:gd name="connsiteY6" fmla="*/ 1052319 h 1398682"/>
              <a:gd name="connsiteX7" fmla="*/ 8146473 w 12843164"/>
              <a:gd name="connsiteY7" fmla="*/ 13228 h 1398682"/>
              <a:gd name="connsiteX8" fmla="*/ 9850582 w 12843164"/>
              <a:gd name="connsiteY8" fmla="*/ 511991 h 1398682"/>
              <a:gd name="connsiteX9" fmla="*/ 11651673 w 12843164"/>
              <a:gd name="connsiteY9" fmla="*/ 27082 h 1398682"/>
              <a:gd name="connsiteX10" fmla="*/ 12275127 w 12843164"/>
              <a:gd name="connsiteY10" fmla="*/ 96355 h 1398682"/>
              <a:gd name="connsiteX11" fmla="*/ 12843164 w 12843164"/>
              <a:gd name="connsiteY11" fmla="*/ 387301 h 1398682"/>
              <a:gd name="connsiteX0" fmla="*/ 0 w 14062364"/>
              <a:gd name="connsiteY0" fmla="*/ 2534755 h 2534755"/>
              <a:gd name="connsiteX1" fmla="*/ 2895600 w 14062364"/>
              <a:gd name="connsiteY1" fmla="*/ 768927 h 2534755"/>
              <a:gd name="connsiteX2" fmla="*/ 4655127 w 14062364"/>
              <a:gd name="connsiteY2" fmla="*/ 290319 h 2534755"/>
              <a:gd name="connsiteX3" fmla="*/ 4987636 w 14062364"/>
              <a:gd name="connsiteY3" fmla="*/ 256309 h 2534755"/>
              <a:gd name="connsiteX4" fmla="*/ 6206836 w 14062364"/>
              <a:gd name="connsiteY4" fmla="*/ 311727 h 2534755"/>
              <a:gd name="connsiteX5" fmla="*/ 6691746 w 14062364"/>
              <a:gd name="connsiteY5" fmla="*/ 415010 h 2534755"/>
              <a:gd name="connsiteX6" fmla="*/ 7758546 w 14062364"/>
              <a:gd name="connsiteY6" fmla="*/ 1052319 h 2534755"/>
              <a:gd name="connsiteX7" fmla="*/ 9365673 w 14062364"/>
              <a:gd name="connsiteY7" fmla="*/ 13228 h 2534755"/>
              <a:gd name="connsiteX8" fmla="*/ 11069782 w 14062364"/>
              <a:gd name="connsiteY8" fmla="*/ 511991 h 2534755"/>
              <a:gd name="connsiteX9" fmla="*/ 12870873 w 14062364"/>
              <a:gd name="connsiteY9" fmla="*/ 27082 h 2534755"/>
              <a:gd name="connsiteX10" fmla="*/ 13494327 w 14062364"/>
              <a:gd name="connsiteY10" fmla="*/ 96355 h 2534755"/>
              <a:gd name="connsiteX11" fmla="*/ 14062364 w 14062364"/>
              <a:gd name="connsiteY11" fmla="*/ 387301 h 2534755"/>
              <a:gd name="connsiteX0" fmla="*/ 0 w 14062364"/>
              <a:gd name="connsiteY0" fmla="*/ 2534755 h 2534755"/>
              <a:gd name="connsiteX1" fmla="*/ 2715491 w 14062364"/>
              <a:gd name="connsiteY1" fmla="*/ 159327 h 2534755"/>
              <a:gd name="connsiteX2" fmla="*/ 4655127 w 14062364"/>
              <a:gd name="connsiteY2" fmla="*/ 290319 h 2534755"/>
              <a:gd name="connsiteX3" fmla="*/ 4987636 w 14062364"/>
              <a:gd name="connsiteY3" fmla="*/ 256309 h 2534755"/>
              <a:gd name="connsiteX4" fmla="*/ 6206836 w 14062364"/>
              <a:gd name="connsiteY4" fmla="*/ 311727 h 2534755"/>
              <a:gd name="connsiteX5" fmla="*/ 6691746 w 14062364"/>
              <a:gd name="connsiteY5" fmla="*/ 415010 h 2534755"/>
              <a:gd name="connsiteX6" fmla="*/ 7758546 w 14062364"/>
              <a:gd name="connsiteY6" fmla="*/ 1052319 h 2534755"/>
              <a:gd name="connsiteX7" fmla="*/ 9365673 w 14062364"/>
              <a:gd name="connsiteY7" fmla="*/ 13228 h 2534755"/>
              <a:gd name="connsiteX8" fmla="*/ 11069782 w 14062364"/>
              <a:gd name="connsiteY8" fmla="*/ 511991 h 2534755"/>
              <a:gd name="connsiteX9" fmla="*/ 12870873 w 14062364"/>
              <a:gd name="connsiteY9" fmla="*/ 27082 h 2534755"/>
              <a:gd name="connsiteX10" fmla="*/ 13494327 w 14062364"/>
              <a:gd name="connsiteY10" fmla="*/ 96355 h 2534755"/>
              <a:gd name="connsiteX11" fmla="*/ 14062364 w 14062364"/>
              <a:gd name="connsiteY11" fmla="*/ 387301 h 2534755"/>
              <a:gd name="connsiteX0" fmla="*/ 0 w 14062364"/>
              <a:gd name="connsiteY0" fmla="*/ 2813170 h 2813170"/>
              <a:gd name="connsiteX1" fmla="*/ 2715491 w 14062364"/>
              <a:gd name="connsiteY1" fmla="*/ 437742 h 2813170"/>
              <a:gd name="connsiteX2" fmla="*/ 4738255 w 14062364"/>
              <a:gd name="connsiteY2" fmla="*/ 697 h 2813170"/>
              <a:gd name="connsiteX3" fmla="*/ 4987636 w 14062364"/>
              <a:gd name="connsiteY3" fmla="*/ 534724 h 2813170"/>
              <a:gd name="connsiteX4" fmla="*/ 6206836 w 14062364"/>
              <a:gd name="connsiteY4" fmla="*/ 590142 h 2813170"/>
              <a:gd name="connsiteX5" fmla="*/ 6691746 w 14062364"/>
              <a:gd name="connsiteY5" fmla="*/ 693425 h 2813170"/>
              <a:gd name="connsiteX6" fmla="*/ 7758546 w 14062364"/>
              <a:gd name="connsiteY6" fmla="*/ 1330734 h 2813170"/>
              <a:gd name="connsiteX7" fmla="*/ 9365673 w 14062364"/>
              <a:gd name="connsiteY7" fmla="*/ 291643 h 2813170"/>
              <a:gd name="connsiteX8" fmla="*/ 11069782 w 14062364"/>
              <a:gd name="connsiteY8" fmla="*/ 790406 h 2813170"/>
              <a:gd name="connsiteX9" fmla="*/ 12870873 w 14062364"/>
              <a:gd name="connsiteY9" fmla="*/ 305497 h 2813170"/>
              <a:gd name="connsiteX10" fmla="*/ 13494327 w 14062364"/>
              <a:gd name="connsiteY10" fmla="*/ 374770 h 2813170"/>
              <a:gd name="connsiteX11" fmla="*/ 14062364 w 14062364"/>
              <a:gd name="connsiteY11" fmla="*/ 665716 h 2813170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2870873 w 14062364"/>
              <a:gd name="connsiteY9" fmla="*/ 307632 h 2815305"/>
              <a:gd name="connsiteX10" fmla="*/ 13494327 w 14062364"/>
              <a:gd name="connsiteY10" fmla="*/ 376905 h 2815305"/>
              <a:gd name="connsiteX11" fmla="*/ 14062364 w 14062364"/>
              <a:gd name="connsiteY11" fmla="*/ 667851 h 2815305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3494327 w 14062364"/>
              <a:gd name="connsiteY9" fmla="*/ 376905 h 2815305"/>
              <a:gd name="connsiteX10" fmla="*/ 14062364 w 14062364"/>
              <a:gd name="connsiteY10" fmla="*/ 667851 h 2815305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2621490 w 14062364"/>
              <a:gd name="connsiteY9" fmla="*/ 681705 h 2815305"/>
              <a:gd name="connsiteX10" fmla="*/ 14062364 w 14062364"/>
              <a:gd name="connsiteY10" fmla="*/ 667851 h 2815305"/>
              <a:gd name="connsiteX0" fmla="*/ 0 w 13591310"/>
              <a:gd name="connsiteY0" fmla="*/ 2815305 h 2815305"/>
              <a:gd name="connsiteX1" fmla="*/ 2715491 w 13591310"/>
              <a:gd name="connsiteY1" fmla="*/ 439877 h 2815305"/>
              <a:gd name="connsiteX2" fmla="*/ 4738255 w 13591310"/>
              <a:gd name="connsiteY2" fmla="*/ 2832 h 2815305"/>
              <a:gd name="connsiteX3" fmla="*/ 5860472 w 13591310"/>
              <a:gd name="connsiteY3" fmla="*/ 245913 h 2815305"/>
              <a:gd name="connsiteX4" fmla="*/ 6206836 w 13591310"/>
              <a:gd name="connsiteY4" fmla="*/ 592277 h 2815305"/>
              <a:gd name="connsiteX5" fmla="*/ 6691746 w 13591310"/>
              <a:gd name="connsiteY5" fmla="*/ 695560 h 2815305"/>
              <a:gd name="connsiteX6" fmla="*/ 7758546 w 13591310"/>
              <a:gd name="connsiteY6" fmla="*/ 1332869 h 2815305"/>
              <a:gd name="connsiteX7" fmla="*/ 9365673 w 13591310"/>
              <a:gd name="connsiteY7" fmla="*/ 293778 h 2815305"/>
              <a:gd name="connsiteX8" fmla="*/ 11069782 w 13591310"/>
              <a:gd name="connsiteY8" fmla="*/ 792541 h 2815305"/>
              <a:gd name="connsiteX9" fmla="*/ 12621490 w 13591310"/>
              <a:gd name="connsiteY9" fmla="*/ 681705 h 2815305"/>
              <a:gd name="connsiteX10" fmla="*/ 13591310 w 13591310"/>
              <a:gd name="connsiteY10" fmla="*/ 1263596 h 2815305"/>
              <a:gd name="connsiteX0" fmla="*/ 0 w 13591310"/>
              <a:gd name="connsiteY0" fmla="*/ 2815305 h 2815305"/>
              <a:gd name="connsiteX1" fmla="*/ 2715491 w 13591310"/>
              <a:gd name="connsiteY1" fmla="*/ 439877 h 2815305"/>
              <a:gd name="connsiteX2" fmla="*/ 4738255 w 13591310"/>
              <a:gd name="connsiteY2" fmla="*/ 2832 h 2815305"/>
              <a:gd name="connsiteX3" fmla="*/ 5860472 w 13591310"/>
              <a:gd name="connsiteY3" fmla="*/ 245913 h 2815305"/>
              <a:gd name="connsiteX4" fmla="*/ 6206836 w 13591310"/>
              <a:gd name="connsiteY4" fmla="*/ 592277 h 2815305"/>
              <a:gd name="connsiteX5" fmla="*/ 6691746 w 13591310"/>
              <a:gd name="connsiteY5" fmla="*/ 695560 h 2815305"/>
              <a:gd name="connsiteX6" fmla="*/ 8035637 w 13591310"/>
              <a:gd name="connsiteY6" fmla="*/ 266069 h 2815305"/>
              <a:gd name="connsiteX7" fmla="*/ 9365673 w 13591310"/>
              <a:gd name="connsiteY7" fmla="*/ 293778 h 2815305"/>
              <a:gd name="connsiteX8" fmla="*/ 11069782 w 13591310"/>
              <a:gd name="connsiteY8" fmla="*/ 792541 h 2815305"/>
              <a:gd name="connsiteX9" fmla="*/ 12621490 w 13591310"/>
              <a:gd name="connsiteY9" fmla="*/ 681705 h 2815305"/>
              <a:gd name="connsiteX10" fmla="*/ 13591310 w 13591310"/>
              <a:gd name="connsiteY10" fmla="*/ 1263596 h 2815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6691746 w 13591310"/>
              <a:gd name="connsiteY5" fmla="*/ 1101560 h 3221305"/>
              <a:gd name="connsiteX6" fmla="*/ 8035637 w 13591310"/>
              <a:gd name="connsiteY6" fmla="*/ 672069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8035637 w 13591310"/>
              <a:gd name="connsiteY6" fmla="*/ 672069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9047019 w 13591310"/>
              <a:gd name="connsiteY6" fmla="*/ 76324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9047019 w 13591310"/>
              <a:gd name="connsiteY6" fmla="*/ 76324 h 3221305"/>
              <a:gd name="connsiteX7" fmla="*/ 10086110 w 13591310"/>
              <a:gd name="connsiteY7" fmla="*/ 478105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879440 h 3879440"/>
              <a:gd name="connsiteX1" fmla="*/ 2715491 w 13591310"/>
              <a:gd name="connsiteY1" fmla="*/ 1504012 h 3879440"/>
              <a:gd name="connsiteX2" fmla="*/ 4738255 w 13591310"/>
              <a:gd name="connsiteY2" fmla="*/ 1066967 h 3879440"/>
              <a:gd name="connsiteX3" fmla="*/ 5860472 w 13591310"/>
              <a:gd name="connsiteY3" fmla="*/ 1310048 h 3879440"/>
              <a:gd name="connsiteX4" fmla="*/ 6996545 w 13591310"/>
              <a:gd name="connsiteY4" fmla="*/ 658885 h 3879440"/>
              <a:gd name="connsiteX5" fmla="*/ 8506692 w 13591310"/>
              <a:gd name="connsiteY5" fmla="*/ 168 h 3879440"/>
              <a:gd name="connsiteX6" fmla="*/ 9047019 w 13591310"/>
              <a:gd name="connsiteY6" fmla="*/ 734459 h 3879440"/>
              <a:gd name="connsiteX7" fmla="*/ 10086110 w 13591310"/>
              <a:gd name="connsiteY7" fmla="*/ 1136240 h 3879440"/>
              <a:gd name="connsiteX8" fmla="*/ 11069782 w 13591310"/>
              <a:gd name="connsiteY8" fmla="*/ 1856676 h 3879440"/>
              <a:gd name="connsiteX9" fmla="*/ 12621490 w 13591310"/>
              <a:gd name="connsiteY9" fmla="*/ 1745840 h 3879440"/>
              <a:gd name="connsiteX10" fmla="*/ 13591310 w 13591310"/>
              <a:gd name="connsiteY10" fmla="*/ 2327731 h 3879440"/>
              <a:gd name="connsiteX0" fmla="*/ 0 w 13369637"/>
              <a:gd name="connsiteY0" fmla="*/ 3879440 h 3879440"/>
              <a:gd name="connsiteX1" fmla="*/ 2715491 w 13369637"/>
              <a:gd name="connsiteY1" fmla="*/ 1504012 h 3879440"/>
              <a:gd name="connsiteX2" fmla="*/ 4738255 w 13369637"/>
              <a:gd name="connsiteY2" fmla="*/ 1066967 h 3879440"/>
              <a:gd name="connsiteX3" fmla="*/ 5860472 w 13369637"/>
              <a:gd name="connsiteY3" fmla="*/ 1310048 h 3879440"/>
              <a:gd name="connsiteX4" fmla="*/ 6996545 w 13369637"/>
              <a:gd name="connsiteY4" fmla="*/ 658885 h 3879440"/>
              <a:gd name="connsiteX5" fmla="*/ 8506692 w 13369637"/>
              <a:gd name="connsiteY5" fmla="*/ 168 h 3879440"/>
              <a:gd name="connsiteX6" fmla="*/ 9047019 w 13369637"/>
              <a:gd name="connsiteY6" fmla="*/ 734459 h 3879440"/>
              <a:gd name="connsiteX7" fmla="*/ 10086110 w 13369637"/>
              <a:gd name="connsiteY7" fmla="*/ 1136240 h 3879440"/>
              <a:gd name="connsiteX8" fmla="*/ 11069782 w 13369637"/>
              <a:gd name="connsiteY8" fmla="*/ 1856676 h 3879440"/>
              <a:gd name="connsiteX9" fmla="*/ 12621490 w 13369637"/>
              <a:gd name="connsiteY9" fmla="*/ 1745840 h 3879440"/>
              <a:gd name="connsiteX10" fmla="*/ 13369637 w 13369637"/>
              <a:gd name="connsiteY10" fmla="*/ 2258458 h 3879440"/>
              <a:gd name="connsiteX0" fmla="*/ 0 w 13369637"/>
              <a:gd name="connsiteY0" fmla="*/ 3879388 h 3879388"/>
              <a:gd name="connsiteX1" fmla="*/ 2715491 w 13369637"/>
              <a:gd name="connsiteY1" fmla="*/ 1503960 h 3879388"/>
              <a:gd name="connsiteX2" fmla="*/ 4738255 w 13369637"/>
              <a:gd name="connsiteY2" fmla="*/ 1066915 h 3879388"/>
              <a:gd name="connsiteX3" fmla="*/ 5860472 w 13369637"/>
              <a:gd name="connsiteY3" fmla="*/ 1309996 h 3879388"/>
              <a:gd name="connsiteX4" fmla="*/ 6996545 w 13369637"/>
              <a:gd name="connsiteY4" fmla="*/ 658833 h 3879388"/>
              <a:gd name="connsiteX5" fmla="*/ 8506692 w 13369637"/>
              <a:gd name="connsiteY5" fmla="*/ 116 h 3879388"/>
              <a:gd name="connsiteX6" fmla="*/ 9296400 w 13369637"/>
              <a:gd name="connsiteY6" fmla="*/ 609716 h 3879388"/>
              <a:gd name="connsiteX7" fmla="*/ 10086110 w 13369637"/>
              <a:gd name="connsiteY7" fmla="*/ 1136188 h 3879388"/>
              <a:gd name="connsiteX8" fmla="*/ 11069782 w 13369637"/>
              <a:gd name="connsiteY8" fmla="*/ 1856624 h 3879388"/>
              <a:gd name="connsiteX9" fmla="*/ 12621490 w 13369637"/>
              <a:gd name="connsiteY9" fmla="*/ 1745788 h 3879388"/>
              <a:gd name="connsiteX10" fmla="*/ 13369637 w 13369637"/>
              <a:gd name="connsiteY10" fmla="*/ 2258406 h 3879388"/>
              <a:gd name="connsiteX0" fmla="*/ 0 w 13369637"/>
              <a:gd name="connsiteY0" fmla="*/ 4128732 h 4128732"/>
              <a:gd name="connsiteX1" fmla="*/ 2715491 w 13369637"/>
              <a:gd name="connsiteY1" fmla="*/ 1753304 h 4128732"/>
              <a:gd name="connsiteX2" fmla="*/ 4738255 w 13369637"/>
              <a:gd name="connsiteY2" fmla="*/ 1316259 h 4128732"/>
              <a:gd name="connsiteX3" fmla="*/ 5860472 w 13369637"/>
              <a:gd name="connsiteY3" fmla="*/ 1559340 h 4128732"/>
              <a:gd name="connsiteX4" fmla="*/ 6996545 w 13369637"/>
              <a:gd name="connsiteY4" fmla="*/ 908177 h 4128732"/>
              <a:gd name="connsiteX5" fmla="*/ 8534401 w 13369637"/>
              <a:gd name="connsiteY5" fmla="*/ 78 h 4128732"/>
              <a:gd name="connsiteX6" fmla="*/ 9296400 w 13369637"/>
              <a:gd name="connsiteY6" fmla="*/ 859060 h 4128732"/>
              <a:gd name="connsiteX7" fmla="*/ 10086110 w 13369637"/>
              <a:gd name="connsiteY7" fmla="*/ 1385532 h 4128732"/>
              <a:gd name="connsiteX8" fmla="*/ 11069782 w 13369637"/>
              <a:gd name="connsiteY8" fmla="*/ 2105968 h 4128732"/>
              <a:gd name="connsiteX9" fmla="*/ 12621490 w 13369637"/>
              <a:gd name="connsiteY9" fmla="*/ 1995132 h 4128732"/>
              <a:gd name="connsiteX10" fmla="*/ 13369637 w 13369637"/>
              <a:gd name="connsiteY10" fmla="*/ 2507750 h 4128732"/>
              <a:gd name="connsiteX0" fmla="*/ 0 w 13369637"/>
              <a:gd name="connsiteY0" fmla="*/ 4128732 h 4128732"/>
              <a:gd name="connsiteX1" fmla="*/ 2618509 w 13369637"/>
              <a:gd name="connsiteY1" fmla="*/ 1947267 h 4128732"/>
              <a:gd name="connsiteX2" fmla="*/ 4738255 w 13369637"/>
              <a:gd name="connsiteY2" fmla="*/ 1316259 h 4128732"/>
              <a:gd name="connsiteX3" fmla="*/ 5860472 w 13369637"/>
              <a:gd name="connsiteY3" fmla="*/ 1559340 h 4128732"/>
              <a:gd name="connsiteX4" fmla="*/ 6996545 w 13369637"/>
              <a:gd name="connsiteY4" fmla="*/ 908177 h 4128732"/>
              <a:gd name="connsiteX5" fmla="*/ 8534401 w 13369637"/>
              <a:gd name="connsiteY5" fmla="*/ 78 h 4128732"/>
              <a:gd name="connsiteX6" fmla="*/ 9296400 w 13369637"/>
              <a:gd name="connsiteY6" fmla="*/ 859060 h 4128732"/>
              <a:gd name="connsiteX7" fmla="*/ 10086110 w 13369637"/>
              <a:gd name="connsiteY7" fmla="*/ 1385532 h 4128732"/>
              <a:gd name="connsiteX8" fmla="*/ 11069782 w 13369637"/>
              <a:gd name="connsiteY8" fmla="*/ 2105968 h 4128732"/>
              <a:gd name="connsiteX9" fmla="*/ 12621490 w 13369637"/>
              <a:gd name="connsiteY9" fmla="*/ 1995132 h 4128732"/>
              <a:gd name="connsiteX10" fmla="*/ 13369637 w 13369637"/>
              <a:gd name="connsiteY10" fmla="*/ 2507750 h 4128732"/>
              <a:gd name="connsiteX0" fmla="*/ 0 w 13286509"/>
              <a:gd name="connsiteY0" fmla="*/ 4101023 h 4101023"/>
              <a:gd name="connsiteX1" fmla="*/ 2535381 w 13286509"/>
              <a:gd name="connsiteY1" fmla="*/ 1947267 h 4101023"/>
              <a:gd name="connsiteX2" fmla="*/ 4655127 w 13286509"/>
              <a:gd name="connsiteY2" fmla="*/ 1316259 h 4101023"/>
              <a:gd name="connsiteX3" fmla="*/ 5777344 w 13286509"/>
              <a:gd name="connsiteY3" fmla="*/ 1559340 h 4101023"/>
              <a:gd name="connsiteX4" fmla="*/ 6913417 w 13286509"/>
              <a:gd name="connsiteY4" fmla="*/ 908177 h 4101023"/>
              <a:gd name="connsiteX5" fmla="*/ 8451273 w 13286509"/>
              <a:gd name="connsiteY5" fmla="*/ 78 h 4101023"/>
              <a:gd name="connsiteX6" fmla="*/ 9213272 w 13286509"/>
              <a:gd name="connsiteY6" fmla="*/ 859060 h 4101023"/>
              <a:gd name="connsiteX7" fmla="*/ 10002982 w 13286509"/>
              <a:gd name="connsiteY7" fmla="*/ 1385532 h 4101023"/>
              <a:gd name="connsiteX8" fmla="*/ 10986654 w 13286509"/>
              <a:gd name="connsiteY8" fmla="*/ 2105968 h 4101023"/>
              <a:gd name="connsiteX9" fmla="*/ 12538362 w 13286509"/>
              <a:gd name="connsiteY9" fmla="*/ 1995132 h 4101023"/>
              <a:gd name="connsiteX10" fmla="*/ 13286509 w 13286509"/>
              <a:gd name="connsiteY10" fmla="*/ 2507750 h 4101023"/>
              <a:gd name="connsiteX0" fmla="*/ 0 w 13314218"/>
              <a:gd name="connsiteY0" fmla="*/ 4973859 h 4973859"/>
              <a:gd name="connsiteX1" fmla="*/ 2563090 w 13314218"/>
              <a:gd name="connsiteY1" fmla="*/ 1947267 h 4973859"/>
              <a:gd name="connsiteX2" fmla="*/ 4682836 w 13314218"/>
              <a:gd name="connsiteY2" fmla="*/ 1316259 h 4973859"/>
              <a:gd name="connsiteX3" fmla="*/ 5805053 w 13314218"/>
              <a:gd name="connsiteY3" fmla="*/ 1559340 h 4973859"/>
              <a:gd name="connsiteX4" fmla="*/ 6941126 w 13314218"/>
              <a:gd name="connsiteY4" fmla="*/ 908177 h 4973859"/>
              <a:gd name="connsiteX5" fmla="*/ 8478982 w 13314218"/>
              <a:gd name="connsiteY5" fmla="*/ 78 h 4973859"/>
              <a:gd name="connsiteX6" fmla="*/ 9240981 w 13314218"/>
              <a:gd name="connsiteY6" fmla="*/ 859060 h 4973859"/>
              <a:gd name="connsiteX7" fmla="*/ 10030691 w 13314218"/>
              <a:gd name="connsiteY7" fmla="*/ 1385532 h 4973859"/>
              <a:gd name="connsiteX8" fmla="*/ 11014363 w 13314218"/>
              <a:gd name="connsiteY8" fmla="*/ 2105968 h 4973859"/>
              <a:gd name="connsiteX9" fmla="*/ 12566071 w 13314218"/>
              <a:gd name="connsiteY9" fmla="*/ 1995132 h 4973859"/>
              <a:gd name="connsiteX10" fmla="*/ 13314218 w 13314218"/>
              <a:gd name="connsiteY10" fmla="*/ 2507750 h 4973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314218" h="4973859">
                <a:moveTo>
                  <a:pt x="0" y="4973859"/>
                </a:moveTo>
                <a:cubicBezTo>
                  <a:pt x="279400" y="4868900"/>
                  <a:pt x="1990436" y="2131994"/>
                  <a:pt x="2563090" y="1947267"/>
                </a:cubicBezTo>
                <a:cubicBezTo>
                  <a:pt x="3135744" y="1762540"/>
                  <a:pt x="4142509" y="1380913"/>
                  <a:pt x="4682836" y="1316259"/>
                </a:cubicBezTo>
                <a:cubicBezTo>
                  <a:pt x="5223163" y="1251605"/>
                  <a:pt x="5465617" y="1538558"/>
                  <a:pt x="5805053" y="1559340"/>
                </a:cubicBezTo>
                <a:cubicBezTo>
                  <a:pt x="6063671" y="1562908"/>
                  <a:pt x="6657108" y="881727"/>
                  <a:pt x="6941126" y="908177"/>
                </a:cubicBezTo>
                <a:cubicBezTo>
                  <a:pt x="7225144" y="934627"/>
                  <a:pt x="8095673" y="8264"/>
                  <a:pt x="8478982" y="78"/>
                </a:cubicBezTo>
                <a:cubicBezTo>
                  <a:pt x="8862291" y="-8108"/>
                  <a:pt x="8982363" y="628151"/>
                  <a:pt x="9240981" y="859060"/>
                </a:cubicBezTo>
                <a:cubicBezTo>
                  <a:pt x="9499599" y="1089969"/>
                  <a:pt x="9735127" y="1177714"/>
                  <a:pt x="10030691" y="1385532"/>
                </a:cubicBezTo>
                <a:cubicBezTo>
                  <a:pt x="10326255" y="1593350"/>
                  <a:pt x="10591800" y="2004368"/>
                  <a:pt x="11014363" y="2105968"/>
                </a:cubicBezTo>
                <a:cubicBezTo>
                  <a:pt x="11436926" y="2207568"/>
                  <a:pt x="12182762" y="1928168"/>
                  <a:pt x="12566071" y="1995132"/>
                </a:cubicBezTo>
                <a:cubicBezTo>
                  <a:pt x="12949380" y="2062096"/>
                  <a:pt x="13129490" y="2392295"/>
                  <a:pt x="13314218" y="2507750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733800" y="2514600"/>
            <a:ext cx="3599662" cy="2293688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63688"/>
              <a:gd name="connsiteY0" fmla="*/ 359957 h 1820381"/>
              <a:gd name="connsiteX1" fmla="*/ 2038102 w 3163688"/>
              <a:gd name="connsiteY1" fmla="*/ 290685 h 1820381"/>
              <a:gd name="connsiteX2" fmla="*/ 3121112 w 3163688"/>
              <a:gd name="connsiteY2" fmla="*/ 17 h 1820381"/>
              <a:gd name="connsiteX3" fmla="*/ 2952502 w 3163688"/>
              <a:gd name="connsiteY3" fmla="*/ 304539 h 1820381"/>
              <a:gd name="connsiteX4" fmla="*/ 3021775 w 3163688"/>
              <a:gd name="connsiteY4" fmla="*/ 720175 h 1820381"/>
              <a:gd name="connsiteX5" fmla="*/ 1927265 w 3163688"/>
              <a:gd name="connsiteY5" fmla="*/ 761740 h 1820381"/>
              <a:gd name="connsiteX6" fmla="*/ 1761011 w 3163688"/>
              <a:gd name="connsiteY6" fmla="*/ 1232794 h 1820381"/>
              <a:gd name="connsiteX7" fmla="*/ 1756439 w 3163688"/>
              <a:gd name="connsiteY7" fmla="*/ 1717975 h 1820381"/>
              <a:gd name="connsiteX8" fmla="*/ 1206830 w 3163688"/>
              <a:gd name="connsiteY8" fmla="*/ 1773121 h 1820381"/>
              <a:gd name="connsiteX9" fmla="*/ 112320 w 3163688"/>
              <a:gd name="connsiteY9" fmla="*/ 1745411 h 1820381"/>
              <a:gd name="connsiteX10" fmla="*/ 112320 w 3163688"/>
              <a:gd name="connsiteY10" fmla="*/ 886430 h 1820381"/>
              <a:gd name="connsiteX11" fmla="*/ 791193 w 3163688"/>
              <a:gd name="connsiteY11" fmla="*/ 844866 h 1820381"/>
              <a:gd name="connsiteX12" fmla="*/ 1345375 w 3163688"/>
              <a:gd name="connsiteY12" fmla="*/ 789448 h 1820381"/>
              <a:gd name="connsiteX13" fmla="*/ 1400794 w 3163688"/>
              <a:gd name="connsiteY13" fmla="*/ 359957 h 1820381"/>
              <a:gd name="connsiteX0" fmla="*/ 1801357 w 3564251"/>
              <a:gd name="connsiteY0" fmla="*/ 359957 h 2567407"/>
              <a:gd name="connsiteX1" fmla="*/ 2438665 w 3564251"/>
              <a:gd name="connsiteY1" fmla="*/ 290685 h 2567407"/>
              <a:gd name="connsiteX2" fmla="*/ 3521675 w 3564251"/>
              <a:gd name="connsiteY2" fmla="*/ 17 h 2567407"/>
              <a:gd name="connsiteX3" fmla="*/ 3353065 w 3564251"/>
              <a:gd name="connsiteY3" fmla="*/ 304539 h 2567407"/>
              <a:gd name="connsiteX4" fmla="*/ 3422338 w 3564251"/>
              <a:gd name="connsiteY4" fmla="*/ 720175 h 2567407"/>
              <a:gd name="connsiteX5" fmla="*/ 2327828 w 3564251"/>
              <a:gd name="connsiteY5" fmla="*/ 761740 h 2567407"/>
              <a:gd name="connsiteX6" fmla="*/ 2161574 w 3564251"/>
              <a:gd name="connsiteY6" fmla="*/ 1232794 h 2567407"/>
              <a:gd name="connsiteX7" fmla="*/ 2157002 w 3564251"/>
              <a:gd name="connsiteY7" fmla="*/ 1717975 h 2567407"/>
              <a:gd name="connsiteX8" fmla="*/ 1607393 w 3564251"/>
              <a:gd name="connsiteY8" fmla="*/ 1773121 h 2567407"/>
              <a:gd name="connsiteX9" fmla="*/ 41828 w 3564251"/>
              <a:gd name="connsiteY9" fmla="*/ 2548974 h 2567407"/>
              <a:gd name="connsiteX10" fmla="*/ 512883 w 3564251"/>
              <a:gd name="connsiteY10" fmla="*/ 886430 h 2567407"/>
              <a:gd name="connsiteX11" fmla="*/ 1191756 w 3564251"/>
              <a:gd name="connsiteY11" fmla="*/ 844866 h 2567407"/>
              <a:gd name="connsiteX12" fmla="*/ 1745938 w 3564251"/>
              <a:gd name="connsiteY12" fmla="*/ 789448 h 2567407"/>
              <a:gd name="connsiteX13" fmla="*/ 1801357 w 3564251"/>
              <a:gd name="connsiteY13" fmla="*/ 359957 h 2567407"/>
              <a:gd name="connsiteX0" fmla="*/ 1801357 w 3564251"/>
              <a:gd name="connsiteY0" fmla="*/ 359957 h 2569173"/>
              <a:gd name="connsiteX1" fmla="*/ 2438665 w 3564251"/>
              <a:gd name="connsiteY1" fmla="*/ 290685 h 2569173"/>
              <a:gd name="connsiteX2" fmla="*/ 3521675 w 3564251"/>
              <a:gd name="connsiteY2" fmla="*/ 17 h 2569173"/>
              <a:gd name="connsiteX3" fmla="*/ 3353065 w 3564251"/>
              <a:gd name="connsiteY3" fmla="*/ 304539 h 2569173"/>
              <a:gd name="connsiteX4" fmla="*/ 3422338 w 3564251"/>
              <a:gd name="connsiteY4" fmla="*/ 720175 h 2569173"/>
              <a:gd name="connsiteX5" fmla="*/ 2327828 w 3564251"/>
              <a:gd name="connsiteY5" fmla="*/ 761740 h 2569173"/>
              <a:gd name="connsiteX6" fmla="*/ 2161574 w 3564251"/>
              <a:gd name="connsiteY6" fmla="*/ 1232794 h 2569173"/>
              <a:gd name="connsiteX7" fmla="*/ 1607393 w 3564251"/>
              <a:gd name="connsiteY7" fmla="*/ 1773121 h 2569173"/>
              <a:gd name="connsiteX8" fmla="*/ 41828 w 3564251"/>
              <a:gd name="connsiteY8" fmla="*/ 2548974 h 2569173"/>
              <a:gd name="connsiteX9" fmla="*/ 512883 w 3564251"/>
              <a:gd name="connsiteY9" fmla="*/ 886430 h 2569173"/>
              <a:gd name="connsiteX10" fmla="*/ 1191756 w 3564251"/>
              <a:gd name="connsiteY10" fmla="*/ 844866 h 2569173"/>
              <a:gd name="connsiteX11" fmla="*/ 1745938 w 3564251"/>
              <a:gd name="connsiteY11" fmla="*/ 789448 h 2569173"/>
              <a:gd name="connsiteX12" fmla="*/ 1801357 w 3564251"/>
              <a:gd name="connsiteY12" fmla="*/ 359957 h 2569173"/>
              <a:gd name="connsiteX0" fmla="*/ 1763184 w 3526078"/>
              <a:gd name="connsiteY0" fmla="*/ 359957 h 2570791"/>
              <a:gd name="connsiteX1" fmla="*/ 2400492 w 3526078"/>
              <a:gd name="connsiteY1" fmla="*/ 290685 h 2570791"/>
              <a:gd name="connsiteX2" fmla="*/ 3483502 w 3526078"/>
              <a:gd name="connsiteY2" fmla="*/ 17 h 2570791"/>
              <a:gd name="connsiteX3" fmla="*/ 3314892 w 3526078"/>
              <a:gd name="connsiteY3" fmla="*/ 304539 h 2570791"/>
              <a:gd name="connsiteX4" fmla="*/ 3384165 w 3526078"/>
              <a:gd name="connsiteY4" fmla="*/ 720175 h 2570791"/>
              <a:gd name="connsiteX5" fmla="*/ 2289655 w 3526078"/>
              <a:gd name="connsiteY5" fmla="*/ 761740 h 2570791"/>
              <a:gd name="connsiteX6" fmla="*/ 2123401 w 3526078"/>
              <a:gd name="connsiteY6" fmla="*/ 1232794 h 2570791"/>
              <a:gd name="connsiteX7" fmla="*/ 1569220 w 3526078"/>
              <a:gd name="connsiteY7" fmla="*/ 1773121 h 2570791"/>
              <a:gd name="connsiteX8" fmla="*/ 3655 w 3526078"/>
              <a:gd name="connsiteY8" fmla="*/ 2548974 h 2570791"/>
              <a:gd name="connsiteX9" fmla="*/ 1153583 w 3526078"/>
              <a:gd name="connsiteY9" fmla="*/ 844866 h 2570791"/>
              <a:gd name="connsiteX10" fmla="*/ 1707765 w 3526078"/>
              <a:gd name="connsiteY10" fmla="*/ 789448 h 2570791"/>
              <a:gd name="connsiteX11" fmla="*/ 1763184 w 3526078"/>
              <a:gd name="connsiteY11" fmla="*/ 359957 h 2570791"/>
              <a:gd name="connsiteX0" fmla="*/ 1759849 w 3522743"/>
              <a:gd name="connsiteY0" fmla="*/ 359957 h 2573012"/>
              <a:gd name="connsiteX1" fmla="*/ 2397157 w 3522743"/>
              <a:gd name="connsiteY1" fmla="*/ 290685 h 2573012"/>
              <a:gd name="connsiteX2" fmla="*/ 3480167 w 3522743"/>
              <a:gd name="connsiteY2" fmla="*/ 17 h 2573012"/>
              <a:gd name="connsiteX3" fmla="*/ 3311557 w 3522743"/>
              <a:gd name="connsiteY3" fmla="*/ 304539 h 2573012"/>
              <a:gd name="connsiteX4" fmla="*/ 3380830 w 3522743"/>
              <a:gd name="connsiteY4" fmla="*/ 720175 h 2573012"/>
              <a:gd name="connsiteX5" fmla="*/ 2286320 w 3522743"/>
              <a:gd name="connsiteY5" fmla="*/ 761740 h 2573012"/>
              <a:gd name="connsiteX6" fmla="*/ 2120066 w 3522743"/>
              <a:gd name="connsiteY6" fmla="*/ 1232794 h 2573012"/>
              <a:gd name="connsiteX7" fmla="*/ 1565885 w 3522743"/>
              <a:gd name="connsiteY7" fmla="*/ 1773121 h 2573012"/>
              <a:gd name="connsiteX8" fmla="*/ 320 w 3522743"/>
              <a:gd name="connsiteY8" fmla="*/ 2548974 h 2573012"/>
              <a:gd name="connsiteX9" fmla="*/ 1704430 w 3522743"/>
              <a:gd name="connsiteY9" fmla="*/ 789448 h 2573012"/>
              <a:gd name="connsiteX10" fmla="*/ 1759849 w 3522743"/>
              <a:gd name="connsiteY10" fmla="*/ 359957 h 2573012"/>
              <a:gd name="connsiteX0" fmla="*/ 1704430 w 3522743"/>
              <a:gd name="connsiteY0" fmla="*/ 789455 h 2573019"/>
              <a:gd name="connsiteX1" fmla="*/ 2397157 w 3522743"/>
              <a:gd name="connsiteY1" fmla="*/ 290692 h 2573019"/>
              <a:gd name="connsiteX2" fmla="*/ 3480167 w 3522743"/>
              <a:gd name="connsiteY2" fmla="*/ 24 h 2573019"/>
              <a:gd name="connsiteX3" fmla="*/ 3311557 w 3522743"/>
              <a:gd name="connsiteY3" fmla="*/ 304546 h 2573019"/>
              <a:gd name="connsiteX4" fmla="*/ 3380830 w 3522743"/>
              <a:gd name="connsiteY4" fmla="*/ 720182 h 2573019"/>
              <a:gd name="connsiteX5" fmla="*/ 2286320 w 3522743"/>
              <a:gd name="connsiteY5" fmla="*/ 761747 h 2573019"/>
              <a:gd name="connsiteX6" fmla="*/ 2120066 w 3522743"/>
              <a:gd name="connsiteY6" fmla="*/ 1232801 h 2573019"/>
              <a:gd name="connsiteX7" fmla="*/ 1565885 w 3522743"/>
              <a:gd name="connsiteY7" fmla="*/ 1773128 h 2573019"/>
              <a:gd name="connsiteX8" fmla="*/ 320 w 3522743"/>
              <a:gd name="connsiteY8" fmla="*/ 2548981 h 2573019"/>
              <a:gd name="connsiteX9" fmla="*/ 1704430 w 3522743"/>
              <a:gd name="connsiteY9" fmla="*/ 789455 h 2573019"/>
              <a:gd name="connsiteX0" fmla="*/ 1704430 w 3548668"/>
              <a:gd name="connsiteY0" fmla="*/ 789455 h 2573019"/>
              <a:gd name="connsiteX1" fmla="*/ 2397157 w 3548668"/>
              <a:gd name="connsiteY1" fmla="*/ 290692 h 2573019"/>
              <a:gd name="connsiteX2" fmla="*/ 3480167 w 3548668"/>
              <a:gd name="connsiteY2" fmla="*/ 24 h 2573019"/>
              <a:gd name="connsiteX3" fmla="*/ 3311557 w 3548668"/>
              <a:gd name="connsiteY3" fmla="*/ 304546 h 2573019"/>
              <a:gd name="connsiteX4" fmla="*/ 2286320 w 3548668"/>
              <a:gd name="connsiteY4" fmla="*/ 761747 h 2573019"/>
              <a:gd name="connsiteX5" fmla="*/ 2120066 w 3548668"/>
              <a:gd name="connsiteY5" fmla="*/ 1232801 h 2573019"/>
              <a:gd name="connsiteX6" fmla="*/ 1565885 w 3548668"/>
              <a:gd name="connsiteY6" fmla="*/ 1773128 h 2573019"/>
              <a:gd name="connsiteX7" fmla="*/ 320 w 3548668"/>
              <a:gd name="connsiteY7" fmla="*/ 2548981 h 2573019"/>
              <a:gd name="connsiteX8" fmla="*/ 1704430 w 3548668"/>
              <a:gd name="connsiteY8" fmla="*/ 789455 h 2573019"/>
              <a:gd name="connsiteX0" fmla="*/ 1704436 w 3548674"/>
              <a:gd name="connsiteY0" fmla="*/ 789455 h 2575360"/>
              <a:gd name="connsiteX1" fmla="*/ 2397163 w 3548674"/>
              <a:gd name="connsiteY1" fmla="*/ 290692 h 2575360"/>
              <a:gd name="connsiteX2" fmla="*/ 3480173 w 3548674"/>
              <a:gd name="connsiteY2" fmla="*/ 24 h 2575360"/>
              <a:gd name="connsiteX3" fmla="*/ 3311563 w 3548674"/>
              <a:gd name="connsiteY3" fmla="*/ 304546 h 2575360"/>
              <a:gd name="connsiteX4" fmla="*/ 2286326 w 3548674"/>
              <a:gd name="connsiteY4" fmla="*/ 761747 h 2575360"/>
              <a:gd name="connsiteX5" fmla="*/ 1565891 w 3548674"/>
              <a:gd name="connsiteY5" fmla="*/ 1773128 h 2575360"/>
              <a:gd name="connsiteX6" fmla="*/ 326 w 3548674"/>
              <a:gd name="connsiteY6" fmla="*/ 2548981 h 2575360"/>
              <a:gd name="connsiteX7" fmla="*/ 1704436 w 3548674"/>
              <a:gd name="connsiteY7" fmla="*/ 789455 h 2575360"/>
              <a:gd name="connsiteX0" fmla="*/ 1708905 w 3553143"/>
              <a:gd name="connsiteY0" fmla="*/ 789455 h 2548992"/>
              <a:gd name="connsiteX1" fmla="*/ 2401632 w 3553143"/>
              <a:gd name="connsiteY1" fmla="*/ 290692 h 2548992"/>
              <a:gd name="connsiteX2" fmla="*/ 3484642 w 3553143"/>
              <a:gd name="connsiteY2" fmla="*/ 24 h 2548992"/>
              <a:gd name="connsiteX3" fmla="*/ 3316032 w 3553143"/>
              <a:gd name="connsiteY3" fmla="*/ 304546 h 2548992"/>
              <a:gd name="connsiteX4" fmla="*/ 2290795 w 3553143"/>
              <a:gd name="connsiteY4" fmla="*/ 761747 h 2548992"/>
              <a:gd name="connsiteX5" fmla="*/ 4795 w 3553143"/>
              <a:gd name="connsiteY5" fmla="*/ 2548981 h 2548992"/>
              <a:gd name="connsiteX6" fmla="*/ 1708905 w 3553143"/>
              <a:gd name="connsiteY6" fmla="*/ 789455 h 2548992"/>
              <a:gd name="connsiteX0" fmla="*/ 1708942 w 3553180"/>
              <a:gd name="connsiteY0" fmla="*/ 789451 h 2548988"/>
              <a:gd name="connsiteX1" fmla="*/ 2470942 w 3553180"/>
              <a:gd name="connsiteY1" fmla="*/ 332251 h 2548988"/>
              <a:gd name="connsiteX2" fmla="*/ 3484679 w 3553180"/>
              <a:gd name="connsiteY2" fmla="*/ 20 h 2548988"/>
              <a:gd name="connsiteX3" fmla="*/ 3316069 w 3553180"/>
              <a:gd name="connsiteY3" fmla="*/ 304542 h 2548988"/>
              <a:gd name="connsiteX4" fmla="*/ 2290832 w 3553180"/>
              <a:gd name="connsiteY4" fmla="*/ 761743 h 2548988"/>
              <a:gd name="connsiteX5" fmla="*/ 4832 w 3553180"/>
              <a:gd name="connsiteY5" fmla="*/ 2548977 h 2548988"/>
              <a:gd name="connsiteX6" fmla="*/ 1708942 w 3553180"/>
              <a:gd name="connsiteY6" fmla="*/ 789451 h 2548988"/>
              <a:gd name="connsiteX0" fmla="*/ 1708942 w 3553180"/>
              <a:gd name="connsiteY0" fmla="*/ 789453 h 2548990"/>
              <a:gd name="connsiteX1" fmla="*/ 2470942 w 3553180"/>
              <a:gd name="connsiteY1" fmla="*/ 332253 h 2548990"/>
              <a:gd name="connsiteX2" fmla="*/ 3484679 w 3553180"/>
              <a:gd name="connsiteY2" fmla="*/ 22 h 2548990"/>
              <a:gd name="connsiteX3" fmla="*/ 3316069 w 3553180"/>
              <a:gd name="connsiteY3" fmla="*/ 304544 h 2548990"/>
              <a:gd name="connsiteX4" fmla="*/ 2290832 w 3553180"/>
              <a:gd name="connsiteY4" fmla="*/ 761745 h 2548990"/>
              <a:gd name="connsiteX5" fmla="*/ 4832 w 3553180"/>
              <a:gd name="connsiteY5" fmla="*/ 2548979 h 2548990"/>
              <a:gd name="connsiteX6" fmla="*/ 1708942 w 3553180"/>
              <a:gd name="connsiteY6" fmla="*/ 789453 h 2548990"/>
              <a:gd name="connsiteX0" fmla="*/ 1777012 w 3551977"/>
              <a:gd name="connsiteY0" fmla="*/ 692468 h 2549045"/>
              <a:gd name="connsiteX1" fmla="*/ 2469739 w 3551977"/>
              <a:gd name="connsiteY1" fmla="*/ 332250 h 2549045"/>
              <a:gd name="connsiteX2" fmla="*/ 3483476 w 3551977"/>
              <a:gd name="connsiteY2" fmla="*/ 19 h 2549045"/>
              <a:gd name="connsiteX3" fmla="*/ 3314866 w 3551977"/>
              <a:gd name="connsiteY3" fmla="*/ 304541 h 2549045"/>
              <a:gd name="connsiteX4" fmla="*/ 2289629 w 3551977"/>
              <a:gd name="connsiteY4" fmla="*/ 761742 h 2549045"/>
              <a:gd name="connsiteX5" fmla="*/ 3629 w 3551977"/>
              <a:gd name="connsiteY5" fmla="*/ 2548976 h 2549045"/>
              <a:gd name="connsiteX6" fmla="*/ 1777012 w 3551977"/>
              <a:gd name="connsiteY6" fmla="*/ 692468 h 2549045"/>
              <a:gd name="connsiteX0" fmla="*/ 1775971 w 3553807"/>
              <a:gd name="connsiteY0" fmla="*/ 692468 h 2550661"/>
              <a:gd name="connsiteX1" fmla="*/ 2468698 w 3553807"/>
              <a:gd name="connsiteY1" fmla="*/ 332250 h 2550661"/>
              <a:gd name="connsiteX2" fmla="*/ 3482435 w 3553807"/>
              <a:gd name="connsiteY2" fmla="*/ 19 h 2550661"/>
              <a:gd name="connsiteX3" fmla="*/ 3313825 w 3553807"/>
              <a:gd name="connsiteY3" fmla="*/ 304541 h 2550661"/>
              <a:gd name="connsiteX4" fmla="*/ 2205461 w 3553807"/>
              <a:gd name="connsiteY4" fmla="*/ 1011124 h 2550661"/>
              <a:gd name="connsiteX5" fmla="*/ 2588 w 3553807"/>
              <a:gd name="connsiteY5" fmla="*/ 2548976 h 2550661"/>
              <a:gd name="connsiteX6" fmla="*/ 1775971 w 3553807"/>
              <a:gd name="connsiteY6" fmla="*/ 692468 h 2550661"/>
              <a:gd name="connsiteX0" fmla="*/ 1775971 w 3518162"/>
              <a:gd name="connsiteY0" fmla="*/ 692468 h 2550634"/>
              <a:gd name="connsiteX1" fmla="*/ 2468698 w 3518162"/>
              <a:gd name="connsiteY1" fmla="*/ 332250 h 2550634"/>
              <a:gd name="connsiteX2" fmla="*/ 3482435 w 3518162"/>
              <a:gd name="connsiteY2" fmla="*/ 19 h 2550634"/>
              <a:gd name="connsiteX3" fmla="*/ 3050589 w 3518162"/>
              <a:gd name="connsiteY3" fmla="*/ 429232 h 2550634"/>
              <a:gd name="connsiteX4" fmla="*/ 2205461 w 3518162"/>
              <a:gd name="connsiteY4" fmla="*/ 1011124 h 2550634"/>
              <a:gd name="connsiteX5" fmla="*/ 2588 w 3518162"/>
              <a:gd name="connsiteY5" fmla="*/ 2548976 h 2550634"/>
              <a:gd name="connsiteX6" fmla="*/ 1775971 w 3518162"/>
              <a:gd name="connsiteY6" fmla="*/ 692468 h 2550634"/>
              <a:gd name="connsiteX0" fmla="*/ 1775971 w 3515435"/>
              <a:gd name="connsiteY0" fmla="*/ 692468 h 2550640"/>
              <a:gd name="connsiteX1" fmla="*/ 2468698 w 3515435"/>
              <a:gd name="connsiteY1" fmla="*/ 332250 h 2550640"/>
              <a:gd name="connsiteX2" fmla="*/ 3482435 w 3515435"/>
              <a:gd name="connsiteY2" fmla="*/ 19 h 2550640"/>
              <a:gd name="connsiteX3" fmla="*/ 3009025 w 3515435"/>
              <a:gd name="connsiteY3" fmla="*/ 401523 h 2550640"/>
              <a:gd name="connsiteX4" fmla="*/ 2205461 w 3515435"/>
              <a:gd name="connsiteY4" fmla="*/ 1011124 h 2550640"/>
              <a:gd name="connsiteX5" fmla="*/ 2588 w 3515435"/>
              <a:gd name="connsiteY5" fmla="*/ 2548976 h 2550640"/>
              <a:gd name="connsiteX6" fmla="*/ 1775971 w 3515435"/>
              <a:gd name="connsiteY6" fmla="*/ 692468 h 2550640"/>
              <a:gd name="connsiteX0" fmla="*/ 1775971 w 3510032"/>
              <a:gd name="connsiteY0" fmla="*/ 692468 h 2550640"/>
              <a:gd name="connsiteX1" fmla="*/ 2468698 w 3510032"/>
              <a:gd name="connsiteY1" fmla="*/ 332250 h 2550640"/>
              <a:gd name="connsiteX2" fmla="*/ 3482435 w 3510032"/>
              <a:gd name="connsiteY2" fmla="*/ 19 h 2550640"/>
              <a:gd name="connsiteX3" fmla="*/ 3009025 w 3510032"/>
              <a:gd name="connsiteY3" fmla="*/ 401523 h 2550640"/>
              <a:gd name="connsiteX4" fmla="*/ 2205461 w 3510032"/>
              <a:gd name="connsiteY4" fmla="*/ 1011124 h 2550640"/>
              <a:gd name="connsiteX5" fmla="*/ 2588 w 3510032"/>
              <a:gd name="connsiteY5" fmla="*/ 2548976 h 2550640"/>
              <a:gd name="connsiteX6" fmla="*/ 1775971 w 3510032"/>
              <a:gd name="connsiteY6" fmla="*/ 692468 h 2550640"/>
              <a:gd name="connsiteX0" fmla="*/ 1361121 w 3095182"/>
              <a:gd name="connsiteY0" fmla="*/ 692468 h 2204764"/>
              <a:gd name="connsiteX1" fmla="*/ 2053848 w 3095182"/>
              <a:gd name="connsiteY1" fmla="*/ 332250 h 2204764"/>
              <a:gd name="connsiteX2" fmla="*/ 3067585 w 3095182"/>
              <a:gd name="connsiteY2" fmla="*/ 19 h 2204764"/>
              <a:gd name="connsiteX3" fmla="*/ 2594175 w 3095182"/>
              <a:gd name="connsiteY3" fmla="*/ 401523 h 2204764"/>
              <a:gd name="connsiteX4" fmla="*/ 1790611 w 3095182"/>
              <a:gd name="connsiteY4" fmla="*/ 1011124 h 2204764"/>
              <a:gd name="connsiteX5" fmla="*/ 3374 w 3095182"/>
              <a:gd name="connsiteY5" fmla="*/ 2202612 h 2204764"/>
              <a:gd name="connsiteX6" fmla="*/ 1361121 w 3095182"/>
              <a:gd name="connsiteY6" fmla="*/ 692468 h 2204764"/>
              <a:gd name="connsiteX0" fmla="*/ 1305845 w 3039906"/>
              <a:gd name="connsiteY0" fmla="*/ 692468 h 2038863"/>
              <a:gd name="connsiteX1" fmla="*/ 1998572 w 3039906"/>
              <a:gd name="connsiteY1" fmla="*/ 332250 h 2038863"/>
              <a:gd name="connsiteX2" fmla="*/ 3012309 w 3039906"/>
              <a:gd name="connsiteY2" fmla="*/ 19 h 2038863"/>
              <a:gd name="connsiteX3" fmla="*/ 2538899 w 3039906"/>
              <a:gd name="connsiteY3" fmla="*/ 401523 h 2038863"/>
              <a:gd name="connsiteX4" fmla="*/ 1735335 w 3039906"/>
              <a:gd name="connsiteY4" fmla="*/ 1011124 h 2038863"/>
              <a:gd name="connsiteX5" fmla="*/ 3516 w 3039906"/>
              <a:gd name="connsiteY5" fmla="*/ 2036358 h 2038863"/>
              <a:gd name="connsiteX6" fmla="*/ 1305845 w 3039906"/>
              <a:gd name="connsiteY6" fmla="*/ 692468 h 2038863"/>
              <a:gd name="connsiteX0" fmla="*/ 1318578 w 3052639"/>
              <a:gd name="connsiteY0" fmla="*/ 692468 h 2081890"/>
              <a:gd name="connsiteX1" fmla="*/ 2011305 w 3052639"/>
              <a:gd name="connsiteY1" fmla="*/ 332250 h 2081890"/>
              <a:gd name="connsiteX2" fmla="*/ 3025042 w 3052639"/>
              <a:gd name="connsiteY2" fmla="*/ 19 h 2081890"/>
              <a:gd name="connsiteX3" fmla="*/ 2551632 w 3052639"/>
              <a:gd name="connsiteY3" fmla="*/ 401523 h 2081890"/>
              <a:gd name="connsiteX4" fmla="*/ 1748068 w 3052639"/>
              <a:gd name="connsiteY4" fmla="*/ 1011124 h 2081890"/>
              <a:gd name="connsiteX5" fmla="*/ 662841 w 3052639"/>
              <a:gd name="connsiteY5" fmla="*/ 1697178 h 2081890"/>
              <a:gd name="connsiteX6" fmla="*/ 16249 w 3052639"/>
              <a:gd name="connsiteY6" fmla="*/ 2036358 h 2081890"/>
              <a:gd name="connsiteX7" fmla="*/ 1318578 w 3052639"/>
              <a:gd name="connsiteY7" fmla="*/ 692468 h 2081890"/>
              <a:gd name="connsiteX0" fmla="*/ 1312179 w 3046240"/>
              <a:gd name="connsiteY0" fmla="*/ 692468 h 2091499"/>
              <a:gd name="connsiteX1" fmla="*/ 2004906 w 3046240"/>
              <a:gd name="connsiteY1" fmla="*/ 332250 h 2091499"/>
              <a:gd name="connsiteX2" fmla="*/ 3018643 w 3046240"/>
              <a:gd name="connsiteY2" fmla="*/ 19 h 2091499"/>
              <a:gd name="connsiteX3" fmla="*/ 2545233 w 3046240"/>
              <a:gd name="connsiteY3" fmla="*/ 401523 h 2091499"/>
              <a:gd name="connsiteX4" fmla="*/ 1741669 w 3046240"/>
              <a:gd name="connsiteY4" fmla="*/ 1011124 h 2091499"/>
              <a:gd name="connsiteX5" fmla="*/ 767279 w 3046240"/>
              <a:gd name="connsiteY5" fmla="*/ 1752596 h 2091499"/>
              <a:gd name="connsiteX6" fmla="*/ 9850 w 3046240"/>
              <a:gd name="connsiteY6" fmla="*/ 2036358 h 2091499"/>
              <a:gd name="connsiteX7" fmla="*/ 1312179 w 3046240"/>
              <a:gd name="connsiteY7" fmla="*/ 692468 h 2091499"/>
              <a:gd name="connsiteX0" fmla="*/ 1309548 w 3043609"/>
              <a:gd name="connsiteY0" fmla="*/ 692468 h 2094784"/>
              <a:gd name="connsiteX1" fmla="*/ 2002275 w 3043609"/>
              <a:gd name="connsiteY1" fmla="*/ 332250 h 2094784"/>
              <a:gd name="connsiteX2" fmla="*/ 3016012 w 3043609"/>
              <a:gd name="connsiteY2" fmla="*/ 19 h 2094784"/>
              <a:gd name="connsiteX3" fmla="*/ 2542602 w 3043609"/>
              <a:gd name="connsiteY3" fmla="*/ 401523 h 2094784"/>
              <a:gd name="connsiteX4" fmla="*/ 1739038 w 3043609"/>
              <a:gd name="connsiteY4" fmla="*/ 1011124 h 2094784"/>
              <a:gd name="connsiteX5" fmla="*/ 764648 w 3043609"/>
              <a:gd name="connsiteY5" fmla="*/ 1752596 h 2094784"/>
              <a:gd name="connsiteX6" fmla="*/ 7219 w 3043609"/>
              <a:gd name="connsiteY6" fmla="*/ 2036358 h 2094784"/>
              <a:gd name="connsiteX7" fmla="*/ 1309548 w 3043609"/>
              <a:gd name="connsiteY7" fmla="*/ 692468 h 2094784"/>
              <a:gd name="connsiteX0" fmla="*/ 1304904 w 3038965"/>
              <a:gd name="connsiteY0" fmla="*/ 692468 h 2100763"/>
              <a:gd name="connsiteX1" fmla="*/ 1997631 w 3038965"/>
              <a:gd name="connsiteY1" fmla="*/ 332250 h 2100763"/>
              <a:gd name="connsiteX2" fmla="*/ 3011368 w 3038965"/>
              <a:gd name="connsiteY2" fmla="*/ 19 h 2100763"/>
              <a:gd name="connsiteX3" fmla="*/ 2537958 w 3038965"/>
              <a:gd name="connsiteY3" fmla="*/ 401523 h 2100763"/>
              <a:gd name="connsiteX4" fmla="*/ 1734394 w 3038965"/>
              <a:gd name="connsiteY4" fmla="*/ 1011124 h 2100763"/>
              <a:gd name="connsiteX5" fmla="*/ 953968 w 3038965"/>
              <a:gd name="connsiteY5" fmla="*/ 1780305 h 2100763"/>
              <a:gd name="connsiteX6" fmla="*/ 2575 w 3038965"/>
              <a:gd name="connsiteY6" fmla="*/ 2036358 h 2100763"/>
              <a:gd name="connsiteX7" fmla="*/ 1304904 w 3038965"/>
              <a:gd name="connsiteY7" fmla="*/ 692468 h 2100763"/>
              <a:gd name="connsiteX0" fmla="*/ 1304904 w 3038965"/>
              <a:gd name="connsiteY0" fmla="*/ 692468 h 2100763"/>
              <a:gd name="connsiteX1" fmla="*/ 1997631 w 3038965"/>
              <a:gd name="connsiteY1" fmla="*/ 332250 h 2100763"/>
              <a:gd name="connsiteX2" fmla="*/ 3011368 w 3038965"/>
              <a:gd name="connsiteY2" fmla="*/ 19 h 2100763"/>
              <a:gd name="connsiteX3" fmla="*/ 2537958 w 3038965"/>
              <a:gd name="connsiteY3" fmla="*/ 401523 h 2100763"/>
              <a:gd name="connsiteX4" fmla="*/ 1734394 w 3038965"/>
              <a:gd name="connsiteY4" fmla="*/ 1011124 h 2100763"/>
              <a:gd name="connsiteX5" fmla="*/ 953968 w 3038965"/>
              <a:gd name="connsiteY5" fmla="*/ 1780305 h 2100763"/>
              <a:gd name="connsiteX6" fmla="*/ 2575 w 3038965"/>
              <a:gd name="connsiteY6" fmla="*/ 2036358 h 2100763"/>
              <a:gd name="connsiteX7" fmla="*/ 1304904 w 3038965"/>
              <a:gd name="connsiteY7" fmla="*/ 692468 h 2100763"/>
              <a:gd name="connsiteX0" fmla="*/ 1401657 w 3135718"/>
              <a:gd name="connsiteY0" fmla="*/ 692468 h 2033461"/>
              <a:gd name="connsiteX1" fmla="*/ 2094384 w 3135718"/>
              <a:gd name="connsiteY1" fmla="*/ 332250 h 2033461"/>
              <a:gd name="connsiteX2" fmla="*/ 3108121 w 3135718"/>
              <a:gd name="connsiteY2" fmla="*/ 19 h 2033461"/>
              <a:gd name="connsiteX3" fmla="*/ 2634711 w 3135718"/>
              <a:gd name="connsiteY3" fmla="*/ 401523 h 2033461"/>
              <a:gd name="connsiteX4" fmla="*/ 1831147 w 3135718"/>
              <a:gd name="connsiteY4" fmla="*/ 1011124 h 2033461"/>
              <a:gd name="connsiteX5" fmla="*/ 1050721 w 3135718"/>
              <a:gd name="connsiteY5" fmla="*/ 1780305 h 2033461"/>
              <a:gd name="connsiteX6" fmla="*/ 2346 w 3135718"/>
              <a:gd name="connsiteY6" fmla="*/ 1953231 h 2033461"/>
              <a:gd name="connsiteX7" fmla="*/ 1401657 w 3135718"/>
              <a:gd name="connsiteY7" fmla="*/ 692468 h 2033461"/>
              <a:gd name="connsiteX0" fmla="*/ 1417950 w 3152011"/>
              <a:gd name="connsiteY0" fmla="*/ 692468 h 2033461"/>
              <a:gd name="connsiteX1" fmla="*/ 2110677 w 3152011"/>
              <a:gd name="connsiteY1" fmla="*/ 332250 h 2033461"/>
              <a:gd name="connsiteX2" fmla="*/ 3124414 w 3152011"/>
              <a:gd name="connsiteY2" fmla="*/ 19 h 2033461"/>
              <a:gd name="connsiteX3" fmla="*/ 2651004 w 3152011"/>
              <a:gd name="connsiteY3" fmla="*/ 401523 h 2033461"/>
              <a:gd name="connsiteX4" fmla="*/ 1847440 w 3152011"/>
              <a:gd name="connsiteY4" fmla="*/ 1011124 h 2033461"/>
              <a:gd name="connsiteX5" fmla="*/ 1067014 w 3152011"/>
              <a:gd name="connsiteY5" fmla="*/ 1780305 h 2033461"/>
              <a:gd name="connsiteX6" fmla="*/ 18639 w 3152011"/>
              <a:gd name="connsiteY6" fmla="*/ 1953231 h 2033461"/>
              <a:gd name="connsiteX7" fmla="*/ 471267 w 3152011"/>
              <a:gd name="connsiteY7" fmla="*/ 1489358 h 2033461"/>
              <a:gd name="connsiteX8" fmla="*/ 1417950 w 3152011"/>
              <a:gd name="connsiteY8" fmla="*/ 692468 h 2033461"/>
              <a:gd name="connsiteX0" fmla="*/ 1408898 w 3142959"/>
              <a:gd name="connsiteY0" fmla="*/ 692468 h 1976911"/>
              <a:gd name="connsiteX1" fmla="*/ 2101625 w 3142959"/>
              <a:gd name="connsiteY1" fmla="*/ 332250 h 1976911"/>
              <a:gd name="connsiteX2" fmla="*/ 3115362 w 3142959"/>
              <a:gd name="connsiteY2" fmla="*/ 19 h 1976911"/>
              <a:gd name="connsiteX3" fmla="*/ 2641952 w 3142959"/>
              <a:gd name="connsiteY3" fmla="*/ 401523 h 1976911"/>
              <a:gd name="connsiteX4" fmla="*/ 1838388 w 3142959"/>
              <a:gd name="connsiteY4" fmla="*/ 1011124 h 1976911"/>
              <a:gd name="connsiteX5" fmla="*/ 1057962 w 3142959"/>
              <a:gd name="connsiteY5" fmla="*/ 1780305 h 1976911"/>
              <a:gd name="connsiteX6" fmla="*/ 9587 w 3142959"/>
              <a:gd name="connsiteY6" fmla="*/ 1953231 h 1976911"/>
              <a:gd name="connsiteX7" fmla="*/ 586906 w 3142959"/>
              <a:gd name="connsiteY7" fmla="*/ 1461649 h 1976911"/>
              <a:gd name="connsiteX8" fmla="*/ 1408898 w 3142959"/>
              <a:gd name="connsiteY8" fmla="*/ 692468 h 1976911"/>
              <a:gd name="connsiteX0" fmla="*/ 1408898 w 3142959"/>
              <a:gd name="connsiteY0" fmla="*/ 692468 h 1976911"/>
              <a:gd name="connsiteX1" fmla="*/ 2101625 w 3142959"/>
              <a:gd name="connsiteY1" fmla="*/ 332250 h 1976911"/>
              <a:gd name="connsiteX2" fmla="*/ 3115362 w 3142959"/>
              <a:gd name="connsiteY2" fmla="*/ 19 h 1976911"/>
              <a:gd name="connsiteX3" fmla="*/ 2641952 w 3142959"/>
              <a:gd name="connsiteY3" fmla="*/ 401523 h 1976911"/>
              <a:gd name="connsiteX4" fmla="*/ 1838388 w 3142959"/>
              <a:gd name="connsiteY4" fmla="*/ 1011124 h 1976911"/>
              <a:gd name="connsiteX5" fmla="*/ 1057962 w 3142959"/>
              <a:gd name="connsiteY5" fmla="*/ 1780305 h 1976911"/>
              <a:gd name="connsiteX6" fmla="*/ 9587 w 3142959"/>
              <a:gd name="connsiteY6" fmla="*/ 1953231 h 1976911"/>
              <a:gd name="connsiteX7" fmla="*/ 586906 w 3142959"/>
              <a:gd name="connsiteY7" fmla="*/ 1461649 h 1976911"/>
              <a:gd name="connsiteX8" fmla="*/ 1408898 w 3142959"/>
              <a:gd name="connsiteY8" fmla="*/ 692468 h 1976911"/>
              <a:gd name="connsiteX0" fmla="*/ 1408898 w 3142959"/>
              <a:gd name="connsiteY0" fmla="*/ 692468 h 1976911"/>
              <a:gd name="connsiteX1" fmla="*/ 2101625 w 3142959"/>
              <a:gd name="connsiteY1" fmla="*/ 332250 h 1976911"/>
              <a:gd name="connsiteX2" fmla="*/ 3115362 w 3142959"/>
              <a:gd name="connsiteY2" fmla="*/ 19 h 1976911"/>
              <a:gd name="connsiteX3" fmla="*/ 2641952 w 3142959"/>
              <a:gd name="connsiteY3" fmla="*/ 401523 h 1976911"/>
              <a:gd name="connsiteX4" fmla="*/ 1838388 w 3142959"/>
              <a:gd name="connsiteY4" fmla="*/ 1011124 h 1976911"/>
              <a:gd name="connsiteX5" fmla="*/ 1057962 w 3142959"/>
              <a:gd name="connsiteY5" fmla="*/ 1780305 h 1976911"/>
              <a:gd name="connsiteX6" fmla="*/ 9587 w 3142959"/>
              <a:gd name="connsiteY6" fmla="*/ 1953231 h 1976911"/>
              <a:gd name="connsiteX7" fmla="*/ 586906 w 3142959"/>
              <a:gd name="connsiteY7" fmla="*/ 1461649 h 1976911"/>
              <a:gd name="connsiteX8" fmla="*/ 1408898 w 3142959"/>
              <a:gd name="connsiteY8" fmla="*/ 692468 h 1976911"/>
              <a:gd name="connsiteX0" fmla="*/ 1339626 w 3142959"/>
              <a:gd name="connsiteY0" fmla="*/ 844869 h 1976912"/>
              <a:gd name="connsiteX1" fmla="*/ 2101625 w 3142959"/>
              <a:gd name="connsiteY1" fmla="*/ 332251 h 1976912"/>
              <a:gd name="connsiteX2" fmla="*/ 3115362 w 3142959"/>
              <a:gd name="connsiteY2" fmla="*/ 20 h 1976912"/>
              <a:gd name="connsiteX3" fmla="*/ 2641952 w 3142959"/>
              <a:gd name="connsiteY3" fmla="*/ 401524 h 1976912"/>
              <a:gd name="connsiteX4" fmla="*/ 1838388 w 3142959"/>
              <a:gd name="connsiteY4" fmla="*/ 1011125 h 1976912"/>
              <a:gd name="connsiteX5" fmla="*/ 1057962 w 3142959"/>
              <a:gd name="connsiteY5" fmla="*/ 1780306 h 1976912"/>
              <a:gd name="connsiteX6" fmla="*/ 9587 w 3142959"/>
              <a:gd name="connsiteY6" fmla="*/ 1953232 h 1976912"/>
              <a:gd name="connsiteX7" fmla="*/ 586906 w 3142959"/>
              <a:gd name="connsiteY7" fmla="*/ 1461650 h 1976912"/>
              <a:gd name="connsiteX8" fmla="*/ 1339626 w 3142959"/>
              <a:gd name="connsiteY8" fmla="*/ 844869 h 1976912"/>
              <a:gd name="connsiteX0" fmla="*/ 1339626 w 3591806"/>
              <a:gd name="connsiteY0" fmla="*/ 1149657 h 2281700"/>
              <a:gd name="connsiteX1" fmla="*/ 2101625 w 3591806"/>
              <a:gd name="connsiteY1" fmla="*/ 637039 h 2281700"/>
              <a:gd name="connsiteX2" fmla="*/ 3572562 w 3591806"/>
              <a:gd name="connsiteY2" fmla="*/ 8 h 2281700"/>
              <a:gd name="connsiteX3" fmla="*/ 2641952 w 3591806"/>
              <a:gd name="connsiteY3" fmla="*/ 706312 h 2281700"/>
              <a:gd name="connsiteX4" fmla="*/ 1838388 w 3591806"/>
              <a:gd name="connsiteY4" fmla="*/ 1315913 h 2281700"/>
              <a:gd name="connsiteX5" fmla="*/ 1057962 w 3591806"/>
              <a:gd name="connsiteY5" fmla="*/ 2085094 h 2281700"/>
              <a:gd name="connsiteX6" fmla="*/ 9587 w 3591806"/>
              <a:gd name="connsiteY6" fmla="*/ 2258020 h 2281700"/>
              <a:gd name="connsiteX7" fmla="*/ 586906 w 3591806"/>
              <a:gd name="connsiteY7" fmla="*/ 1766438 h 2281700"/>
              <a:gd name="connsiteX8" fmla="*/ 1339626 w 3591806"/>
              <a:gd name="connsiteY8" fmla="*/ 1149657 h 2281700"/>
              <a:gd name="connsiteX0" fmla="*/ 1339626 w 3596346"/>
              <a:gd name="connsiteY0" fmla="*/ 1150823 h 2282866"/>
              <a:gd name="connsiteX1" fmla="*/ 2101625 w 3596346"/>
              <a:gd name="connsiteY1" fmla="*/ 638205 h 2282866"/>
              <a:gd name="connsiteX2" fmla="*/ 3572562 w 3596346"/>
              <a:gd name="connsiteY2" fmla="*/ 1174 h 2282866"/>
              <a:gd name="connsiteX3" fmla="*/ 2985654 w 3596346"/>
              <a:gd name="connsiteY3" fmla="*/ 486063 h 2282866"/>
              <a:gd name="connsiteX4" fmla="*/ 2641952 w 3596346"/>
              <a:gd name="connsiteY4" fmla="*/ 707478 h 2282866"/>
              <a:gd name="connsiteX5" fmla="*/ 1838388 w 3596346"/>
              <a:gd name="connsiteY5" fmla="*/ 1317079 h 2282866"/>
              <a:gd name="connsiteX6" fmla="*/ 1057962 w 3596346"/>
              <a:gd name="connsiteY6" fmla="*/ 2086260 h 2282866"/>
              <a:gd name="connsiteX7" fmla="*/ 9587 w 3596346"/>
              <a:gd name="connsiteY7" fmla="*/ 2259186 h 2282866"/>
              <a:gd name="connsiteX8" fmla="*/ 586906 w 3596346"/>
              <a:gd name="connsiteY8" fmla="*/ 1767604 h 2282866"/>
              <a:gd name="connsiteX9" fmla="*/ 1339626 w 3596346"/>
              <a:gd name="connsiteY9" fmla="*/ 1150823 h 2282866"/>
              <a:gd name="connsiteX0" fmla="*/ 1339626 w 3596346"/>
              <a:gd name="connsiteY0" fmla="*/ 1150823 h 2282866"/>
              <a:gd name="connsiteX1" fmla="*/ 2101625 w 3596346"/>
              <a:gd name="connsiteY1" fmla="*/ 638205 h 2282866"/>
              <a:gd name="connsiteX2" fmla="*/ 3572562 w 3596346"/>
              <a:gd name="connsiteY2" fmla="*/ 1174 h 2282866"/>
              <a:gd name="connsiteX3" fmla="*/ 2985654 w 3596346"/>
              <a:gd name="connsiteY3" fmla="*/ 486063 h 2282866"/>
              <a:gd name="connsiteX4" fmla="*/ 2517261 w 3596346"/>
              <a:gd name="connsiteY4" fmla="*/ 901441 h 2282866"/>
              <a:gd name="connsiteX5" fmla="*/ 1838388 w 3596346"/>
              <a:gd name="connsiteY5" fmla="*/ 1317079 h 2282866"/>
              <a:gd name="connsiteX6" fmla="*/ 1057962 w 3596346"/>
              <a:gd name="connsiteY6" fmla="*/ 2086260 h 2282866"/>
              <a:gd name="connsiteX7" fmla="*/ 9587 w 3596346"/>
              <a:gd name="connsiteY7" fmla="*/ 2259186 h 2282866"/>
              <a:gd name="connsiteX8" fmla="*/ 586906 w 3596346"/>
              <a:gd name="connsiteY8" fmla="*/ 1767604 h 2282866"/>
              <a:gd name="connsiteX9" fmla="*/ 1339626 w 3596346"/>
              <a:gd name="connsiteY9" fmla="*/ 1150823 h 2282866"/>
              <a:gd name="connsiteX0" fmla="*/ 1339626 w 3598412"/>
              <a:gd name="connsiteY0" fmla="*/ 1150466 h 2282509"/>
              <a:gd name="connsiteX1" fmla="*/ 2101625 w 3598412"/>
              <a:gd name="connsiteY1" fmla="*/ 637848 h 2282509"/>
              <a:gd name="connsiteX2" fmla="*/ 3572562 w 3598412"/>
              <a:gd name="connsiteY2" fmla="*/ 817 h 2282509"/>
              <a:gd name="connsiteX3" fmla="*/ 3041072 w 3598412"/>
              <a:gd name="connsiteY3" fmla="*/ 665815 h 2282509"/>
              <a:gd name="connsiteX4" fmla="*/ 2517261 w 3598412"/>
              <a:gd name="connsiteY4" fmla="*/ 901084 h 2282509"/>
              <a:gd name="connsiteX5" fmla="*/ 1838388 w 3598412"/>
              <a:gd name="connsiteY5" fmla="*/ 1316722 h 2282509"/>
              <a:gd name="connsiteX6" fmla="*/ 1057962 w 3598412"/>
              <a:gd name="connsiteY6" fmla="*/ 2085903 h 2282509"/>
              <a:gd name="connsiteX7" fmla="*/ 9587 w 3598412"/>
              <a:gd name="connsiteY7" fmla="*/ 2258829 h 2282509"/>
              <a:gd name="connsiteX8" fmla="*/ 586906 w 3598412"/>
              <a:gd name="connsiteY8" fmla="*/ 1767247 h 2282509"/>
              <a:gd name="connsiteX9" fmla="*/ 1339626 w 3598412"/>
              <a:gd name="connsiteY9" fmla="*/ 1150466 h 2282509"/>
              <a:gd name="connsiteX0" fmla="*/ 1339626 w 3598884"/>
              <a:gd name="connsiteY0" fmla="*/ 1150509 h 2282552"/>
              <a:gd name="connsiteX1" fmla="*/ 2101625 w 3598884"/>
              <a:gd name="connsiteY1" fmla="*/ 637891 h 2282552"/>
              <a:gd name="connsiteX2" fmla="*/ 3572562 w 3598884"/>
              <a:gd name="connsiteY2" fmla="*/ 860 h 2282552"/>
              <a:gd name="connsiteX3" fmla="*/ 3041072 w 3598884"/>
              <a:gd name="connsiteY3" fmla="*/ 665858 h 2282552"/>
              <a:gd name="connsiteX4" fmla="*/ 2417617 w 3598884"/>
              <a:gd name="connsiteY4" fmla="*/ 1067640 h 2282552"/>
              <a:gd name="connsiteX5" fmla="*/ 2517261 w 3598884"/>
              <a:gd name="connsiteY5" fmla="*/ 901127 h 2282552"/>
              <a:gd name="connsiteX6" fmla="*/ 1838388 w 3598884"/>
              <a:gd name="connsiteY6" fmla="*/ 1316765 h 2282552"/>
              <a:gd name="connsiteX7" fmla="*/ 1057962 w 3598884"/>
              <a:gd name="connsiteY7" fmla="*/ 2085946 h 2282552"/>
              <a:gd name="connsiteX8" fmla="*/ 9587 w 3598884"/>
              <a:gd name="connsiteY8" fmla="*/ 2258872 h 2282552"/>
              <a:gd name="connsiteX9" fmla="*/ 586906 w 3598884"/>
              <a:gd name="connsiteY9" fmla="*/ 1767290 h 2282552"/>
              <a:gd name="connsiteX10" fmla="*/ 1339626 w 3598884"/>
              <a:gd name="connsiteY10" fmla="*/ 1150509 h 2282552"/>
              <a:gd name="connsiteX0" fmla="*/ 1339626 w 3598884"/>
              <a:gd name="connsiteY0" fmla="*/ 1150509 h 2282552"/>
              <a:gd name="connsiteX1" fmla="*/ 2101625 w 3598884"/>
              <a:gd name="connsiteY1" fmla="*/ 637891 h 2282552"/>
              <a:gd name="connsiteX2" fmla="*/ 3572562 w 3598884"/>
              <a:gd name="connsiteY2" fmla="*/ 860 h 2282552"/>
              <a:gd name="connsiteX3" fmla="*/ 3041072 w 3598884"/>
              <a:gd name="connsiteY3" fmla="*/ 665858 h 2282552"/>
              <a:gd name="connsiteX4" fmla="*/ 2417617 w 3598884"/>
              <a:gd name="connsiteY4" fmla="*/ 1067640 h 2282552"/>
              <a:gd name="connsiteX5" fmla="*/ 2517261 w 3598884"/>
              <a:gd name="connsiteY5" fmla="*/ 901127 h 2282552"/>
              <a:gd name="connsiteX6" fmla="*/ 1782970 w 3598884"/>
              <a:gd name="connsiteY6" fmla="*/ 1496874 h 2282552"/>
              <a:gd name="connsiteX7" fmla="*/ 1057962 w 3598884"/>
              <a:gd name="connsiteY7" fmla="*/ 2085946 h 2282552"/>
              <a:gd name="connsiteX8" fmla="*/ 9587 w 3598884"/>
              <a:gd name="connsiteY8" fmla="*/ 2258872 h 2282552"/>
              <a:gd name="connsiteX9" fmla="*/ 586906 w 3598884"/>
              <a:gd name="connsiteY9" fmla="*/ 1767290 h 2282552"/>
              <a:gd name="connsiteX10" fmla="*/ 1339626 w 3598884"/>
              <a:gd name="connsiteY10" fmla="*/ 1150509 h 2282552"/>
              <a:gd name="connsiteX0" fmla="*/ 1339626 w 3598884"/>
              <a:gd name="connsiteY0" fmla="*/ 1150509 h 2282552"/>
              <a:gd name="connsiteX1" fmla="*/ 2101625 w 3598884"/>
              <a:gd name="connsiteY1" fmla="*/ 637891 h 2282552"/>
              <a:gd name="connsiteX2" fmla="*/ 3572562 w 3598884"/>
              <a:gd name="connsiteY2" fmla="*/ 860 h 2282552"/>
              <a:gd name="connsiteX3" fmla="*/ 3041072 w 3598884"/>
              <a:gd name="connsiteY3" fmla="*/ 665858 h 2282552"/>
              <a:gd name="connsiteX4" fmla="*/ 2417617 w 3598884"/>
              <a:gd name="connsiteY4" fmla="*/ 1067640 h 2282552"/>
              <a:gd name="connsiteX5" fmla="*/ 1782970 w 3598884"/>
              <a:gd name="connsiteY5" fmla="*/ 1496874 h 2282552"/>
              <a:gd name="connsiteX6" fmla="*/ 1057962 w 3598884"/>
              <a:gd name="connsiteY6" fmla="*/ 2085946 h 2282552"/>
              <a:gd name="connsiteX7" fmla="*/ 9587 w 3598884"/>
              <a:gd name="connsiteY7" fmla="*/ 2258872 h 2282552"/>
              <a:gd name="connsiteX8" fmla="*/ 586906 w 3598884"/>
              <a:gd name="connsiteY8" fmla="*/ 1767290 h 2282552"/>
              <a:gd name="connsiteX9" fmla="*/ 1339626 w 3598884"/>
              <a:gd name="connsiteY9" fmla="*/ 1150509 h 2282552"/>
              <a:gd name="connsiteX0" fmla="*/ 1339626 w 3598884"/>
              <a:gd name="connsiteY0" fmla="*/ 1150509 h 2282552"/>
              <a:gd name="connsiteX1" fmla="*/ 2101625 w 3598884"/>
              <a:gd name="connsiteY1" fmla="*/ 637891 h 2282552"/>
              <a:gd name="connsiteX2" fmla="*/ 3572562 w 3598884"/>
              <a:gd name="connsiteY2" fmla="*/ 860 h 2282552"/>
              <a:gd name="connsiteX3" fmla="*/ 3041072 w 3598884"/>
              <a:gd name="connsiteY3" fmla="*/ 665858 h 2282552"/>
              <a:gd name="connsiteX4" fmla="*/ 2473035 w 3598884"/>
              <a:gd name="connsiteY4" fmla="*/ 1164622 h 2282552"/>
              <a:gd name="connsiteX5" fmla="*/ 1782970 w 3598884"/>
              <a:gd name="connsiteY5" fmla="*/ 1496874 h 2282552"/>
              <a:gd name="connsiteX6" fmla="*/ 1057962 w 3598884"/>
              <a:gd name="connsiteY6" fmla="*/ 2085946 h 2282552"/>
              <a:gd name="connsiteX7" fmla="*/ 9587 w 3598884"/>
              <a:gd name="connsiteY7" fmla="*/ 2258872 h 2282552"/>
              <a:gd name="connsiteX8" fmla="*/ 586906 w 3598884"/>
              <a:gd name="connsiteY8" fmla="*/ 1767290 h 2282552"/>
              <a:gd name="connsiteX9" fmla="*/ 1339626 w 3598884"/>
              <a:gd name="connsiteY9" fmla="*/ 1150509 h 2282552"/>
              <a:gd name="connsiteX0" fmla="*/ 1339626 w 3598884"/>
              <a:gd name="connsiteY0" fmla="*/ 1150509 h 2282552"/>
              <a:gd name="connsiteX1" fmla="*/ 2101625 w 3598884"/>
              <a:gd name="connsiteY1" fmla="*/ 637891 h 2282552"/>
              <a:gd name="connsiteX2" fmla="*/ 3572562 w 3598884"/>
              <a:gd name="connsiteY2" fmla="*/ 860 h 2282552"/>
              <a:gd name="connsiteX3" fmla="*/ 3041072 w 3598884"/>
              <a:gd name="connsiteY3" fmla="*/ 665858 h 2282552"/>
              <a:gd name="connsiteX4" fmla="*/ 2473035 w 3598884"/>
              <a:gd name="connsiteY4" fmla="*/ 1164622 h 2282552"/>
              <a:gd name="connsiteX5" fmla="*/ 1782970 w 3598884"/>
              <a:gd name="connsiteY5" fmla="*/ 1496874 h 2282552"/>
              <a:gd name="connsiteX6" fmla="*/ 1057962 w 3598884"/>
              <a:gd name="connsiteY6" fmla="*/ 2085946 h 2282552"/>
              <a:gd name="connsiteX7" fmla="*/ 9587 w 3598884"/>
              <a:gd name="connsiteY7" fmla="*/ 2258872 h 2282552"/>
              <a:gd name="connsiteX8" fmla="*/ 586906 w 3598884"/>
              <a:gd name="connsiteY8" fmla="*/ 1767290 h 2282552"/>
              <a:gd name="connsiteX9" fmla="*/ 1339626 w 3598884"/>
              <a:gd name="connsiteY9" fmla="*/ 1150509 h 2282552"/>
              <a:gd name="connsiteX0" fmla="*/ 1339626 w 3598884"/>
              <a:gd name="connsiteY0" fmla="*/ 1150509 h 2282552"/>
              <a:gd name="connsiteX1" fmla="*/ 2101625 w 3598884"/>
              <a:gd name="connsiteY1" fmla="*/ 637891 h 2282552"/>
              <a:gd name="connsiteX2" fmla="*/ 3572562 w 3598884"/>
              <a:gd name="connsiteY2" fmla="*/ 860 h 2282552"/>
              <a:gd name="connsiteX3" fmla="*/ 3041072 w 3598884"/>
              <a:gd name="connsiteY3" fmla="*/ 665858 h 2282552"/>
              <a:gd name="connsiteX4" fmla="*/ 2473035 w 3598884"/>
              <a:gd name="connsiteY4" fmla="*/ 1164622 h 2282552"/>
              <a:gd name="connsiteX5" fmla="*/ 1782970 w 3598884"/>
              <a:gd name="connsiteY5" fmla="*/ 1496874 h 2282552"/>
              <a:gd name="connsiteX6" fmla="*/ 1057962 w 3598884"/>
              <a:gd name="connsiteY6" fmla="*/ 2085946 h 2282552"/>
              <a:gd name="connsiteX7" fmla="*/ 9587 w 3598884"/>
              <a:gd name="connsiteY7" fmla="*/ 2258872 h 2282552"/>
              <a:gd name="connsiteX8" fmla="*/ 586906 w 3598884"/>
              <a:gd name="connsiteY8" fmla="*/ 1767290 h 2282552"/>
              <a:gd name="connsiteX9" fmla="*/ 1339626 w 3598884"/>
              <a:gd name="connsiteY9" fmla="*/ 1150509 h 2282552"/>
              <a:gd name="connsiteX0" fmla="*/ 1339626 w 3598884"/>
              <a:gd name="connsiteY0" fmla="*/ 1150509 h 2282552"/>
              <a:gd name="connsiteX1" fmla="*/ 2101625 w 3598884"/>
              <a:gd name="connsiteY1" fmla="*/ 637891 h 2282552"/>
              <a:gd name="connsiteX2" fmla="*/ 3572562 w 3598884"/>
              <a:gd name="connsiteY2" fmla="*/ 860 h 2282552"/>
              <a:gd name="connsiteX3" fmla="*/ 3041072 w 3598884"/>
              <a:gd name="connsiteY3" fmla="*/ 665858 h 2282552"/>
              <a:gd name="connsiteX4" fmla="*/ 2514599 w 3598884"/>
              <a:gd name="connsiteY4" fmla="*/ 1192331 h 2282552"/>
              <a:gd name="connsiteX5" fmla="*/ 1782970 w 3598884"/>
              <a:gd name="connsiteY5" fmla="*/ 1496874 h 2282552"/>
              <a:gd name="connsiteX6" fmla="*/ 1057962 w 3598884"/>
              <a:gd name="connsiteY6" fmla="*/ 2085946 h 2282552"/>
              <a:gd name="connsiteX7" fmla="*/ 9587 w 3598884"/>
              <a:gd name="connsiteY7" fmla="*/ 2258872 h 2282552"/>
              <a:gd name="connsiteX8" fmla="*/ 586906 w 3598884"/>
              <a:gd name="connsiteY8" fmla="*/ 1767290 h 2282552"/>
              <a:gd name="connsiteX9" fmla="*/ 1339626 w 3598884"/>
              <a:gd name="connsiteY9" fmla="*/ 1150509 h 2282552"/>
              <a:gd name="connsiteX0" fmla="*/ 951698 w 3598884"/>
              <a:gd name="connsiteY0" fmla="*/ 1399891 h 2282552"/>
              <a:gd name="connsiteX1" fmla="*/ 2101625 w 3598884"/>
              <a:gd name="connsiteY1" fmla="*/ 637891 h 2282552"/>
              <a:gd name="connsiteX2" fmla="*/ 3572562 w 3598884"/>
              <a:gd name="connsiteY2" fmla="*/ 860 h 2282552"/>
              <a:gd name="connsiteX3" fmla="*/ 3041072 w 3598884"/>
              <a:gd name="connsiteY3" fmla="*/ 665858 h 2282552"/>
              <a:gd name="connsiteX4" fmla="*/ 2514599 w 3598884"/>
              <a:gd name="connsiteY4" fmla="*/ 1192331 h 2282552"/>
              <a:gd name="connsiteX5" fmla="*/ 1782970 w 3598884"/>
              <a:gd name="connsiteY5" fmla="*/ 1496874 h 2282552"/>
              <a:gd name="connsiteX6" fmla="*/ 1057962 w 3598884"/>
              <a:gd name="connsiteY6" fmla="*/ 2085946 h 2282552"/>
              <a:gd name="connsiteX7" fmla="*/ 9587 w 3598884"/>
              <a:gd name="connsiteY7" fmla="*/ 2258872 h 2282552"/>
              <a:gd name="connsiteX8" fmla="*/ 586906 w 3598884"/>
              <a:gd name="connsiteY8" fmla="*/ 1767290 h 2282552"/>
              <a:gd name="connsiteX9" fmla="*/ 951698 w 3598884"/>
              <a:gd name="connsiteY9" fmla="*/ 1399891 h 2282552"/>
              <a:gd name="connsiteX0" fmla="*/ 951698 w 3598884"/>
              <a:gd name="connsiteY0" fmla="*/ 1399891 h 2282552"/>
              <a:gd name="connsiteX1" fmla="*/ 2101625 w 3598884"/>
              <a:gd name="connsiteY1" fmla="*/ 637891 h 2282552"/>
              <a:gd name="connsiteX2" fmla="*/ 3572562 w 3598884"/>
              <a:gd name="connsiteY2" fmla="*/ 860 h 2282552"/>
              <a:gd name="connsiteX3" fmla="*/ 3041072 w 3598884"/>
              <a:gd name="connsiteY3" fmla="*/ 665858 h 2282552"/>
              <a:gd name="connsiteX4" fmla="*/ 2514599 w 3598884"/>
              <a:gd name="connsiteY4" fmla="*/ 1192331 h 2282552"/>
              <a:gd name="connsiteX5" fmla="*/ 1782970 w 3598884"/>
              <a:gd name="connsiteY5" fmla="*/ 1496874 h 2282552"/>
              <a:gd name="connsiteX6" fmla="*/ 1057962 w 3598884"/>
              <a:gd name="connsiteY6" fmla="*/ 2085946 h 2282552"/>
              <a:gd name="connsiteX7" fmla="*/ 9587 w 3598884"/>
              <a:gd name="connsiteY7" fmla="*/ 2258872 h 2282552"/>
              <a:gd name="connsiteX8" fmla="*/ 586906 w 3598884"/>
              <a:gd name="connsiteY8" fmla="*/ 1767290 h 2282552"/>
              <a:gd name="connsiteX9" fmla="*/ 951698 w 3598884"/>
              <a:gd name="connsiteY9" fmla="*/ 1399891 h 2282552"/>
              <a:gd name="connsiteX0" fmla="*/ 952476 w 3599662"/>
              <a:gd name="connsiteY0" fmla="*/ 1399891 h 2293688"/>
              <a:gd name="connsiteX1" fmla="*/ 2102403 w 3599662"/>
              <a:gd name="connsiteY1" fmla="*/ 637891 h 2293688"/>
              <a:gd name="connsiteX2" fmla="*/ 3573340 w 3599662"/>
              <a:gd name="connsiteY2" fmla="*/ 860 h 2293688"/>
              <a:gd name="connsiteX3" fmla="*/ 3041850 w 3599662"/>
              <a:gd name="connsiteY3" fmla="*/ 665858 h 2293688"/>
              <a:gd name="connsiteX4" fmla="*/ 2515377 w 3599662"/>
              <a:gd name="connsiteY4" fmla="*/ 1192331 h 2293688"/>
              <a:gd name="connsiteX5" fmla="*/ 1783748 w 3599662"/>
              <a:gd name="connsiteY5" fmla="*/ 1496874 h 2293688"/>
              <a:gd name="connsiteX6" fmla="*/ 1058740 w 3599662"/>
              <a:gd name="connsiteY6" fmla="*/ 2085946 h 2293688"/>
              <a:gd name="connsiteX7" fmla="*/ 10365 w 3599662"/>
              <a:gd name="connsiteY7" fmla="*/ 2258872 h 2293688"/>
              <a:gd name="connsiteX8" fmla="*/ 573829 w 3599662"/>
              <a:gd name="connsiteY8" fmla="*/ 1614890 h 2293688"/>
              <a:gd name="connsiteX9" fmla="*/ 952476 w 3599662"/>
              <a:gd name="connsiteY9" fmla="*/ 1399891 h 2293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99662" h="2293688">
                <a:moveTo>
                  <a:pt x="952476" y="1399891"/>
                </a:moveTo>
                <a:cubicBezTo>
                  <a:pt x="1207238" y="1237058"/>
                  <a:pt x="1665592" y="871063"/>
                  <a:pt x="2102403" y="637891"/>
                </a:cubicBezTo>
                <a:cubicBezTo>
                  <a:pt x="2539214" y="404719"/>
                  <a:pt x="3426002" y="26217"/>
                  <a:pt x="3573340" y="860"/>
                </a:cubicBezTo>
                <a:cubicBezTo>
                  <a:pt x="3720678" y="-24497"/>
                  <a:pt x="3208941" y="518079"/>
                  <a:pt x="3041850" y="665858"/>
                </a:cubicBezTo>
                <a:cubicBezTo>
                  <a:pt x="2874759" y="813637"/>
                  <a:pt x="2683497" y="1012265"/>
                  <a:pt x="2515377" y="1192331"/>
                </a:cubicBezTo>
                <a:cubicBezTo>
                  <a:pt x="2361111" y="1261561"/>
                  <a:pt x="2026521" y="1347938"/>
                  <a:pt x="1783748" y="1496874"/>
                </a:cubicBezTo>
                <a:cubicBezTo>
                  <a:pt x="1540975" y="1645810"/>
                  <a:pt x="1222686" y="1831947"/>
                  <a:pt x="1058740" y="2085946"/>
                </a:cubicBezTo>
                <a:cubicBezTo>
                  <a:pt x="1005630" y="2284527"/>
                  <a:pt x="91183" y="2337381"/>
                  <a:pt x="10365" y="2258872"/>
                </a:cubicBezTo>
                <a:cubicBezTo>
                  <a:pt x="-70453" y="2180363"/>
                  <a:pt x="340611" y="1825017"/>
                  <a:pt x="573829" y="1614890"/>
                </a:cubicBezTo>
                <a:cubicBezTo>
                  <a:pt x="807048" y="1404763"/>
                  <a:pt x="697714" y="1562724"/>
                  <a:pt x="952476" y="1399891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4648647" y="3414168"/>
            <a:ext cx="7866972" cy="3787643"/>
          </a:xfrm>
          <a:custGeom>
            <a:avLst/>
            <a:gdLst>
              <a:gd name="connsiteX0" fmla="*/ 1392524 w 4192255"/>
              <a:gd name="connsiteY0" fmla="*/ 360229 h 1828458"/>
              <a:gd name="connsiteX1" fmla="*/ 2445469 w 4192255"/>
              <a:gd name="connsiteY1" fmla="*/ 11 h 1828458"/>
              <a:gd name="connsiteX2" fmla="*/ 3442997 w 4192255"/>
              <a:gd name="connsiteY2" fmla="*/ 374084 h 1828458"/>
              <a:gd name="connsiteX3" fmla="*/ 4191142 w 4192255"/>
              <a:gd name="connsiteY3" fmla="*/ 900557 h 1828458"/>
              <a:gd name="connsiteX4" fmla="*/ 3595397 w 4192255"/>
              <a:gd name="connsiteY4" fmla="*/ 1662557 h 1828458"/>
              <a:gd name="connsiteX5" fmla="*/ 2958088 w 4192255"/>
              <a:gd name="connsiteY5" fmla="*/ 1136084 h 1828458"/>
              <a:gd name="connsiteX6" fmla="*/ 2029833 w 4192255"/>
              <a:gd name="connsiteY6" fmla="*/ 1759538 h 1828458"/>
              <a:gd name="connsiteX7" fmla="*/ 949179 w 4192255"/>
              <a:gd name="connsiteY7" fmla="*/ 1731829 h 1828458"/>
              <a:gd name="connsiteX8" fmla="*/ 1129288 w 4192255"/>
              <a:gd name="connsiteY8" fmla="*/ 1039102 h 1828458"/>
              <a:gd name="connsiteX9" fmla="*/ 2403906 w 4192255"/>
              <a:gd name="connsiteY9" fmla="*/ 789720 h 1828458"/>
              <a:gd name="connsiteX10" fmla="*/ 34779 w 4192255"/>
              <a:gd name="connsiteY10" fmla="*/ 762011 h 1828458"/>
              <a:gd name="connsiteX11" fmla="*/ 1018451 w 4192255"/>
              <a:gd name="connsiteY11" fmla="*/ 27720 h 1828458"/>
              <a:gd name="connsiteX12" fmla="*/ 1392524 w 4192255"/>
              <a:gd name="connsiteY12" fmla="*/ 360229 h 1828458"/>
              <a:gd name="connsiteX0" fmla="*/ 1392524 w 4192255"/>
              <a:gd name="connsiteY0" fmla="*/ 360229 h 1828458"/>
              <a:gd name="connsiteX1" fmla="*/ 2445469 w 4192255"/>
              <a:gd name="connsiteY1" fmla="*/ 11 h 1828458"/>
              <a:gd name="connsiteX2" fmla="*/ 3442997 w 4192255"/>
              <a:gd name="connsiteY2" fmla="*/ 374084 h 1828458"/>
              <a:gd name="connsiteX3" fmla="*/ 4191142 w 4192255"/>
              <a:gd name="connsiteY3" fmla="*/ 900557 h 1828458"/>
              <a:gd name="connsiteX4" fmla="*/ 3595397 w 4192255"/>
              <a:gd name="connsiteY4" fmla="*/ 1662557 h 1828458"/>
              <a:gd name="connsiteX5" fmla="*/ 2958088 w 4192255"/>
              <a:gd name="connsiteY5" fmla="*/ 1136084 h 1828458"/>
              <a:gd name="connsiteX6" fmla="*/ 2029833 w 4192255"/>
              <a:gd name="connsiteY6" fmla="*/ 1759538 h 1828458"/>
              <a:gd name="connsiteX7" fmla="*/ 949179 w 4192255"/>
              <a:gd name="connsiteY7" fmla="*/ 1731829 h 1828458"/>
              <a:gd name="connsiteX8" fmla="*/ 1129288 w 4192255"/>
              <a:gd name="connsiteY8" fmla="*/ 1039102 h 1828458"/>
              <a:gd name="connsiteX9" fmla="*/ 187179 w 4192255"/>
              <a:gd name="connsiteY9" fmla="*/ 1246920 h 1828458"/>
              <a:gd name="connsiteX10" fmla="*/ 34779 w 4192255"/>
              <a:gd name="connsiteY10" fmla="*/ 762011 h 1828458"/>
              <a:gd name="connsiteX11" fmla="*/ 1018451 w 4192255"/>
              <a:gd name="connsiteY11" fmla="*/ 27720 h 1828458"/>
              <a:gd name="connsiteX12" fmla="*/ 1392524 w 4192255"/>
              <a:gd name="connsiteY12" fmla="*/ 360229 h 1828458"/>
              <a:gd name="connsiteX0" fmla="*/ 1392524 w 4192255"/>
              <a:gd name="connsiteY0" fmla="*/ 360229 h 1804693"/>
              <a:gd name="connsiteX1" fmla="*/ 2445469 w 4192255"/>
              <a:gd name="connsiteY1" fmla="*/ 11 h 1804693"/>
              <a:gd name="connsiteX2" fmla="*/ 3442997 w 4192255"/>
              <a:gd name="connsiteY2" fmla="*/ 374084 h 1804693"/>
              <a:gd name="connsiteX3" fmla="*/ 4191142 w 4192255"/>
              <a:gd name="connsiteY3" fmla="*/ 900557 h 1804693"/>
              <a:gd name="connsiteX4" fmla="*/ 3595397 w 4192255"/>
              <a:gd name="connsiteY4" fmla="*/ 1662557 h 1804693"/>
              <a:gd name="connsiteX5" fmla="*/ 2958088 w 4192255"/>
              <a:gd name="connsiteY5" fmla="*/ 1136084 h 1804693"/>
              <a:gd name="connsiteX6" fmla="*/ 2029833 w 4192255"/>
              <a:gd name="connsiteY6" fmla="*/ 1759538 h 1804693"/>
              <a:gd name="connsiteX7" fmla="*/ 949179 w 4192255"/>
              <a:gd name="connsiteY7" fmla="*/ 1731829 h 1804693"/>
              <a:gd name="connsiteX8" fmla="*/ 575106 w 4192255"/>
              <a:gd name="connsiteY8" fmla="*/ 1537866 h 1804693"/>
              <a:gd name="connsiteX9" fmla="*/ 187179 w 4192255"/>
              <a:gd name="connsiteY9" fmla="*/ 1246920 h 1804693"/>
              <a:gd name="connsiteX10" fmla="*/ 34779 w 4192255"/>
              <a:gd name="connsiteY10" fmla="*/ 762011 h 1804693"/>
              <a:gd name="connsiteX11" fmla="*/ 1018451 w 4192255"/>
              <a:gd name="connsiteY11" fmla="*/ 27720 h 1804693"/>
              <a:gd name="connsiteX12" fmla="*/ 1392524 w 4192255"/>
              <a:gd name="connsiteY12" fmla="*/ 360229 h 1804693"/>
              <a:gd name="connsiteX0" fmla="*/ 1211525 w 4011256"/>
              <a:gd name="connsiteY0" fmla="*/ 360229 h 1804693"/>
              <a:gd name="connsiteX1" fmla="*/ 2264470 w 4011256"/>
              <a:gd name="connsiteY1" fmla="*/ 11 h 1804693"/>
              <a:gd name="connsiteX2" fmla="*/ 3261998 w 4011256"/>
              <a:gd name="connsiteY2" fmla="*/ 374084 h 1804693"/>
              <a:gd name="connsiteX3" fmla="*/ 4010143 w 4011256"/>
              <a:gd name="connsiteY3" fmla="*/ 900557 h 1804693"/>
              <a:gd name="connsiteX4" fmla="*/ 3414398 w 4011256"/>
              <a:gd name="connsiteY4" fmla="*/ 1662557 h 1804693"/>
              <a:gd name="connsiteX5" fmla="*/ 2777089 w 4011256"/>
              <a:gd name="connsiteY5" fmla="*/ 1136084 h 1804693"/>
              <a:gd name="connsiteX6" fmla="*/ 1848834 w 4011256"/>
              <a:gd name="connsiteY6" fmla="*/ 1759538 h 1804693"/>
              <a:gd name="connsiteX7" fmla="*/ 768180 w 4011256"/>
              <a:gd name="connsiteY7" fmla="*/ 1731829 h 1804693"/>
              <a:gd name="connsiteX8" fmla="*/ 394107 w 4011256"/>
              <a:gd name="connsiteY8" fmla="*/ 1537866 h 1804693"/>
              <a:gd name="connsiteX9" fmla="*/ 6180 w 4011256"/>
              <a:gd name="connsiteY9" fmla="*/ 1246920 h 1804693"/>
              <a:gd name="connsiteX10" fmla="*/ 61598 w 4011256"/>
              <a:gd name="connsiteY10" fmla="*/ 304811 h 1804693"/>
              <a:gd name="connsiteX11" fmla="*/ 837452 w 4011256"/>
              <a:gd name="connsiteY11" fmla="*/ 27720 h 1804693"/>
              <a:gd name="connsiteX12" fmla="*/ 1211525 w 4011256"/>
              <a:gd name="connsiteY12" fmla="*/ 360229 h 1804693"/>
              <a:gd name="connsiteX0" fmla="*/ 1211525 w 4011256"/>
              <a:gd name="connsiteY0" fmla="*/ 360230 h 1804694"/>
              <a:gd name="connsiteX1" fmla="*/ 2264470 w 4011256"/>
              <a:gd name="connsiteY1" fmla="*/ 12 h 1804694"/>
              <a:gd name="connsiteX2" fmla="*/ 3261998 w 4011256"/>
              <a:gd name="connsiteY2" fmla="*/ 374085 h 1804694"/>
              <a:gd name="connsiteX3" fmla="*/ 4010143 w 4011256"/>
              <a:gd name="connsiteY3" fmla="*/ 900558 h 1804694"/>
              <a:gd name="connsiteX4" fmla="*/ 3414398 w 4011256"/>
              <a:gd name="connsiteY4" fmla="*/ 1662558 h 1804694"/>
              <a:gd name="connsiteX5" fmla="*/ 2777089 w 4011256"/>
              <a:gd name="connsiteY5" fmla="*/ 1136085 h 1804694"/>
              <a:gd name="connsiteX6" fmla="*/ 1848834 w 4011256"/>
              <a:gd name="connsiteY6" fmla="*/ 1759539 h 1804694"/>
              <a:gd name="connsiteX7" fmla="*/ 768180 w 4011256"/>
              <a:gd name="connsiteY7" fmla="*/ 1731830 h 1804694"/>
              <a:gd name="connsiteX8" fmla="*/ 394107 w 4011256"/>
              <a:gd name="connsiteY8" fmla="*/ 1537867 h 1804694"/>
              <a:gd name="connsiteX9" fmla="*/ 6180 w 4011256"/>
              <a:gd name="connsiteY9" fmla="*/ 1246921 h 1804694"/>
              <a:gd name="connsiteX10" fmla="*/ 61598 w 4011256"/>
              <a:gd name="connsiteY10" fmla="*/ 304812 h 1804694"/>
              <a:gd name="connsiteX11" fmla="*/ 837452 w 4011256"/>
              <a:gd name="connsiteY11" fmla="*/ 193975 h 1804694"/>
              <a:gd name="connsiteX12" fmla="*/ 1211525 w 4011256"/>
              <a:gd name="connsiteY12" fmla="*/ 360230 h 1804694"/>
              <a:gd name="connsiteX0" fmla="*/ 1211525 w 4011256"/>
              <a:gd name="connsiteY0" fmla="*/ 170693 h 1615157"/>
              <a:gd name="connsiteX1" fmla="*/ 2292179 w 4011256"/>
              <a:gd name="connsiteY1" fmla="*/ 18293 h 1615157"/>
              <a:gd name="connsiteX2" fmla="*/ 3261998 w 4011256"/>
              <a:gd name="connsiteY2" fmla="*/ 184548 h 1615157"/>
              <a:gd name="connsiteX3" fmla="*/ 4010143 w 4011256"/>
              <a:gd name="connsiteY3" fmla="*/ 711021 h 1615157"/>
              <a:gd name="connsiteX4" fmla="*/ 3414398 w 4011256"/>
              <a:gd name="connsiteY4" fmla="*/ 1473021 h 1615157"/>
              <a:gd name="connsiteX5" fmla="*/ 2777089 w 4011256"/>
              <a:gd name="connsiteY5" fmla="*/ 946548 h 1615157"/>
              <a:gd name="connsiteX6" fmla="*/ 1848834 w 4011256"/>
              <a:gd name="connsiteY6" fmla="*/ 1570002 h 1615157"/>
              <a:gd name="connsiteX7" fmla="*/ 768180 w 4011256"/>
              <a:gd name="connsiteY7" fmla="*/ 1542293 h 1615157"/>
              <a:gd name="connsiteX8" fmla="*/ 394107 w 4011256"/>
              <a:gd name="connsiteY8" fmla="*/ 1348330 h 1615157"/>
              <a:gd name="connsiteX9" fmla="*/ 6180 w 4011256"/>
              <a:gd name="connsiteY9" fmla="*/ 1057384 h 1615157"/>
              <a:gd name="connsiteX10" fmla="*/ 61598 w 4011256"/>
              <a:gd name="connsiteY10" fmla="*/ 115275 h 1615157"/>
              <a:gd name="connsiteX11" fmla="*/ 837452 w 4011256"/>
              <a:gd name="connsiteY11" fmla="*/ 4438 h 1615157"/>
              <a:gd name="connsiteX12" fmla="*/ 1211525 w 4011256"/>
              <a:gd name="connsiteY12" fmla="*/ 170693 h 1615157"/>
              <a:gd name="connsiteX0" fmla="*/ 1211525 w 4011256"/>
              <a:gd name="connsiteY0" fmla="*/ 170693 h 1615157"/>
              <a:gd name="connsiteX1" fmla="*/ 1571742 w 4011256"/>
              <a:gd name="connsiteY1" fmla="*/ 115276 h 1615157"/>
              <a:gd name="connsiteX2" fmla="*/ 2292179 w 4011256"/>
              <a:gd name="connsiteY2" fmla="*/ 18293 h 1615157"/>
              <a:gd name="connsiteX3" fmla="*/ 3261998 w 4011256"/>
              <a:gd name="connsiteY3" fmla="*/ 184548 h 1615157"/>
              <a:gd name="connsiteX4" fmla="*/ 4010143 w 4011256"/>
              <a:gd name="connsiteY4" fmla="*/ 711021 h 1615157"/>
              <a:gd name="connsiteX5" fmla="*/ 3414398 w 4011256"/>
              <a:gd name="connsiteY5" fmla="*/ 1473021 h 1615157"/>
              <a:gd name="connsiteX6" fmla="*/ 2777089 w 4011256"/>
              <a:gd name="connsiteY6" fmla="*/ 946548 h 1615157"/>
              <a:gd name="connsiteX7" fmla="*/ 1848834 w 4011256"/>
              <a:gd name="connsiteY7" fmla="*/ 1570002 h 1615157"/>
              <a:gd name="connsiteX8" fmla="*/ 768180 w 4011256"/>
              <a:gd name="connsiteY8" fmla="*/ 1542293 h 1615157"/>
              <a:gd name="connsiteX9" fmla="*/ 394107 w 4011256"/>
              <a:gd name="connsiteY9" fmla="*/ 1348330 h 1615157"/>
              <a:gd name="connsiteX10" fmla="*/ 6180 w 4011256"/>
              <a:gd name="connsiteY10" fmla="*/ 1057384 h 1615157"/>
              <a:gd name="connsiteX11" fmla="*/ 61598 w 4011256"/>
              <a:gd name="connsiteY11" fmla="*/ 115275 h 1615157"/>
              <a:gd name="connsiteX12" fmla="*/ 837452 w 4011256"/>
              <a:gd name="connsiteY12" fmla="*/ 4438 h 1615157"/>
              <a:gd name="connsiteX13" fmla="*/ 1211525 w 4011256"/>
              <a:gd name="connsiteY13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1571742 w 4011256"/>
              <a:gd name="connsiteY2" fmla="*/ 115276 h 1615157"/>
              <a:gd name="connsiteX3" fmla="*/ 2292179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2084360 w 4011256"/>
              <a:gd name="connsiteY2" fmla="*/ 406221 h 1615157"/>
              <a:gd name="connsiteX3" fmla="*/ 2292179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2084360 w 4011256"/>
              <a:gd name="connsiteY2" fmla="*/ 406221 h 1615157"/>
              <a:gd name="connsiteX3" fmla="*/ 2195198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3540"/>
              <a:gd name="connsiteY0" fmla="*/ 204355 h 1648819"/>
              <a:gd name="connsiteX1" fmla="*/ 1266942 w 4013540"/>
              <a:gd name="connsiteY1" fmla="*/ 481447 h 1648819"/>
              <a:gd name="connsiteX2" fmla="*/ 2084360 w 4013540"/>
              <a:gd name="connsiteY2" fmla="*/ 439883 h 1648819"/>
              <a:gd name="connsiteX3" fmla="*/ 2195198 w 4013540"/>
              <a:gd name="connsiteY3" fmla="*/ 51955 h 1648819"/>
              <a:gd name="connsiteX4" fmla="*/ 3137307 w 4013540"/>
              <a:gd name="connsiteY4" fmla="*/ 79664 h 1648819"/>
              <a:gd name="connsiteX5" fmla="*/ 4010143 w 4013540"/>
              <a:gd name="connsiteY5" fmla="*/ 744683 h 1648819"/>
              <a:gd name="connsiteX6" fmla="*/ 3414398 w 4013540"/>
              <a:gd name="connsiteY6" fmla="*/ 1506683 h 1648819"/>
              <a:gd name="connsiteX7" fmla="*/ 2777089 w 4013540"/>
              <a:gd name="connsiteY7" fmla="*/ 980210 h 1648819"/>
              <a:gd name="connsiteX8" fmla="*/ 1848834 w 4013540"/>
              <a:gd name="connsiteY8" fmla="*/ 1603664 h 1648819"/>
              <a:gd name="connsiteX9" fmla="*/ 768180 w 4013540"/>
              <a:gd name="connsiteY9" fmla="*/ 1575955 h 1648819"/>
              <a:gd name="connsiteX10" fmla="*/ 394107 w 4013540"/>
              <a:gd name="connsiteY10" fmla="*/ 1381992 h 1648819"/>
              <a:gd name="connsiteX11" fmla="*/ 6180 w 4013540"/>
              <a:gd name="connsiteY11" fmla="*/ 1091046 h 1648819"/>
              <a:gd name="connsiteX12" fmla="*/ 61598 w 4013540"/>
              <a:gd name="connsiteY12" fmla="*/ 148937 h 1648819"/>
              <a:gd name="connsiteX13" fmla="*/ 837452 w 4013540"/>
              <a:gd name="connsiteY13" fmla="*/ 38100 h 1648819"/>
              <a:gd name="connsiteX14" fmla="*/ 1211525 w 4013540"/>
              <a:gd name="connsiteY14" fmla="*/ 204355 h 1648819"/>
              <a:gd name="connsiteX0" fmla="*/ 1211525 w 3903526"/>
              <a:gd name="connsiteY0" fmla="*/ 195236 h 1639700"/>
              <a:gd name="connsiteX1" fmla="*/ 1266942 w 3903526"/>
              <a:gd name="connsiteY1" fmla="*/ 472328 h 1639700"/>
              <a:gd name="connsiteX2" fmla="*/ 2084360 w 3903526"/>
              <a:gd name="connsiteY2" fmla="*/ 430764 h 1639700"/>
              <a:gd name="connsiteX3" fmla="*/ 2195198 w 3903526"/>
              <a:gd name="connsiteY3" fmla="*/ 42836 h 1639700"/>
              <a:gd name="connsiteX4" fmla="*/ 3137307 w 3903526"/>
              <a:gd name="connsiteY4" fmla="*/ 70545 h 1639700"/>
              <a:gd name="connsiteX5" fmla="*/ 3899306 w 3903526"/>
              <a:gd name="connsiteY5" fmla="*/ 583164 h 1639700"/>
              <a:gd name="connsiteX6" fmla="*/ 3414398 w 3903526"/>
              <a:gd name="connsiteY6" fmla="*/ 1497564 h 1639700"/>
              <a:gd name="connsiteX7" fmla="*/ 2777089 w 3903526"/>
              <a:gd name="connsiteY7" fmla="*/ 971091 h 1639700"/>
              <a:gd name="connsiteX8" fmla="*/ 1848834 w 3903526"/>
              <a:gd name="connsiteY8" fmla="*/ 1594545 h 1639700"/>
              <a:gd name="connsiteX9" fmla="*/ 768180 w 3903526"/>
              <a:gd name="connsiteY9" fmla="*/ 1566836 h 1639700"/>
              <a:gd name="connsiteX10" fmla="*/ 394107 w 3903526"/>
              <a:gd name="connsiteY10" fmla="*/ 1372873 h 1639700"/>
              <a:gd name="connsiteX11" fmla="*/ 6180 w 3903526"/>
              <a:gd name="connsiteY11" fmla="*/ 1081927 h 1639700"/>
              <a:gd name="connsiteX12" fmla="*/ 61598 w 3903526"/>
              <a:gd name="connsiteY12" fmla="*/ 139818 h 1639700"/>
              <a:gd name="connsiteX13" fmla="*/ 837452 w 3903526"/>
              <a:gd name="connsiteY13" fmla="*/ 28981 h 1639700"/>
              <a:gd name="connsiteX14" fmla="*/ 1211525 w 3903526"/>
              <a:gd name="connsiteY14" fmla="*/ 195236 h 1639700"/>
              <a:gd name="connsiteX0" fmla="*/ 1211525 w 3899983"/>
              <a:gd name="connsiteY0" fmla="*/ 179109 h 1623573"/>
              <a:gd name="connsiteX1" fmla="*/ 1266942 w 3899983"/>
              <a:gd name="connsiteY1" fmla="*/ 456201 h 1623573"/>
              <a:gd name="connsiteX2" fmla="*/ 2084360 w 3899983"/>
              <a:gd name="connsiteY2" fmla="*/ 414637 h 1623573"/>
              <a:gd name="connsiteX3" fmla="*/ 2195198 w 3899983"/>
              <a:gd name="connsiteY3" fmla="*/ 26709 h 1623573"/>
              <a:gd name="connsiteX4" fmla="*/ 3137307 w 3899983"/>
              <a:gd name="connsiteY4" fmla="*/ 54418 h 1623573"/>
              <a:gd name="connsiteX5" fmla="*/ 3511379 w 3899983"/>
              <a:gd name="connsiteY5" fmla="*/ 220673 h 1623573"/>
              <a:gd name="connsiteX6" fmla="*/ 3899306 w 3899983"/>
              <a:gd name="connsiteY6" fmla="*/ 567037 h 1623573"/>
              <a:gd name="connsiteX7" fmla="*/ 3414398 w 3899983"/>
              <a:gd name="connsiteY7" fmla="*/ 1481437 h 1623573"/>
              <a:gd name="connsiteX8" fmla="*/ 2777089 w 3899983"/>
              <a:gd name="connsiteY8" fmla="*/ 954964 h 1623573"/>
              <a:gd name="connsiteX9" fmla="*/ 1848834 w 3899983"/>
              <a:gd name="connsiteY9" fmla="*/ 1578418 h 1623573"/>
              <a:gd name="connsiteX10" fmla="*/ 768180 w 3899983"/>
              <a:gd name="connsiteY10" fmla="*/ 1550709 h 1623573"/>
              <a:gd name="connsiteX11" fmla="*/ 394107 w 3899983"/>
              <a:gd name="connsiteY11" fmla="*/ 1356746 h 1623573"/>
              <a:gd name="connsiteX12" fmla="*/ 6180 w 3899983"/>
              <a:gd name="connsiteY12" fmla="*/ 1065800 h 1623573"/>
              <a:gd name="connsiteX13" fmla="*/ 61598 w 3899983"/>
              <a:gd name="connsiteY13" fmla="*/ 123691 h 1623573"/>
              <a:gd name="connsiteX14" fmla="*/ 837452 w 3899983"/>
              <a:gd name="connsiteY14" fmla="*/ 12854 h 1623573"/>
              <a:gd name="connsiteX15" fmla="*/ 1211525 w 3899983"/>
              <a:gd name="connsiteY15" fmla="*/ 179109 h 1623573"/>
              <a:gd name="connsiteX0" fmla="*/ 1211525 w 3900080"/>
              <a:gd name="connsiteY0" fmla="*/ 192918 h 1637382"/>
              <a:gd name="connsiteX1" fmla="*/ 1266942 w 3900080"/>
              <a:gd name="connsiteY1" fmla="*/ 470010 h 1637382"/>
              <a:gd name="connsiteX2" fmla="*/ 2084360 w 3900080"/>
              <a:gd name="connsiteY2" fmla="*/ 428446 h 1637382"/>
              <a:gd name="connsiteX3" fmla="*/ 2195198 w 3900080"/>
              <a:gd name="connsiteY3" fmla="*/ 40518 h 1637382"/>
              <a:gd name="connsiteX4" fmla="*/ 3137307 w 3900080"/>
              <a:gd name="connsiteY4" fmla="*/ 68227 h 1637382"/>
              <a:gd name="connsiteX5" fmla="*/ 3303561 w 3900080"/>
              <a:gd name="connsiteY5" fmla="*/ 539282 h 1637382"/>
              <a:gd name="connsiteX6" fmla="*/ 3899306 w 3900080"/>
              <a:gd name="connsiteY6" fmla="*/ 580846 h 1637382"/>
              <a:gd name="connsiteX7" fmla="*/ 3414398 w 3900080"/>
              <a:gd name="connsiteY7" fmla="*/ 1495246 h 1637382"/>
              <a:gd name="connsiteX8" fmla="*/ 2777089 w 3900080"/>
              <a:gd name="connsiteY8" fmla="*/ 968773 h 1637382"/>
              <a:gd name="connsiteX9" fmla="*/ 1848834 w 3900080"/>
              <a:gd name="connsiteY9" fmla="*/ 1592227 h 1637382"/>
              <a:gd name="connsiteX10" fmla="*/ 768180 w 3900080"/>
              <a:gd name="connsiteY10" fmla="*/ 1564518 h 1637382"/>
              <a:gd name="connsiteX11" fmla="*/ 394107 w 3900080"/>
              <a:gd name="connsiteY11" fmla="*/ 1370555 h 1637382"/>
              <a:gd name="connsiteX12" fmla="*/ 6180 w 3900080"/>
              <a:gd name="connsiteY12" fmla="*/ 1079609 h 1637382"/>
              <a:gd name="connsiteX13" fmla="*/ 61598 w 3900080"/>
              <a:gd name="connsiteY13" fmla="*/ 137500 h 1637382"/>
              <a:gd name="connsiteX14" fmla="*/ 837452 w 3900080"/>
              <a:gd name="connsiteY14" fmla="*/ 26663 h 1637382"/>
              <a:gd name="connsiteX15" fmla="*/ 1211525 w 3900080"/>
              <a:gd name="connsiteY15" fmla="*/ 192918 h 1637382"/>
              <a:gd name="connsiteX0" fmla="*/ 1211525 w 3949128"/>
              <a:gd name="connsiteY0" fmla="*/ 192918 h 1637382"/>
              <a:gd name="connsiteX1" fmla="*/ 1266942 w 3949128"/>
              <a:gd name="connsiteY1" fmla="*/ 470010 h 1637382"/>
              <a:gd name="connsiteX2" fmla="*/ 2084360 w 3949128"/>
              <a:gd name="connsiteY2" fmla="*/ 428446 h 1637382"/>
              <a:gd name="connsiteX3" fmla="*/ 2195198 w 3949128"/>
              <a:gd name="connsiteY3" fmla="*/ 40518 h 1637382"/>
              <a:gd name="connsiteX4" fmla="*/ 3137307 w 3949128"/>
              <a:gd name="connsiteY4" fmla="*/ 68227 h 1637382"/>
              <a:gd name="connsiteX5" fmla="*/ 3303561 w 3949128"/>
              <a:gd name="connsiteY5" fmla="*/ 539282 h 1637382"/>
              <a:gd name="connsiteX6" fmla="*/ 3899306 w 3949128"/>
              <a:gd name="connsiteY6" fmla="*/ 580846 h 1637382"/>
              <a:gd name="connsiteX7" fmla="*/ 3788471 w 3949128"/>
              <a:gd name="connsiteY7" fmla="*/ 1467537 h 1637382"/>
              <a:gd name="connsiteX8" fmla="*/ 2777089 w 3949128"/>
              <a:gd name="connsiteY8" fmla="*/ 968773 h 1637382"/>
              <a:gd name="connsiteX9" fmla="*/ 1848834 w 3949128"/>
              <a:gd name="connsiteY9" fmla="*/ 1592227 h 1637382"/>
              <a:gd name="connsiteX10" fmla="*/ 768180 w 3949128"/>
              <a:gd name="connsiteY10" fmla="*/ 1564518 h 1637382"/>
              <a:gd name="connsiteX11" fmla="*/ 394107 w 3949128"/>
              <a:gd name="connsiteY11" fmla="*/ 1370555 h 1637382"/>
              <a:gd name="connsiteX12" fmla="*/ 6180 w 3949128"/>
              <a:gd name="connsiteY12" fmla="*/ 1079609 h 1637382"/>
              <a:gd name="connsiteX13" fmla="*/ 61598 w 3949128"/>
              <a:gd name="connsiteY13" fmla="*/ 137500 h 1637382"/>
              <a:gd name="connsiteX14" fmla="*/ 837452 w 3949128"/>
              <a:gd name="connsiteY14" fmla="*/ 26663 h 1637382"/>
              <a:gd name="connsiteX15" fmla="*/ 1211525 w 3949128"/>
              <a:gd name="connsiteY15" fmla="*/ 192918 h 1637382"/>
              <a:gd name="connsiteX0" fmla="*/ 1211525 w 3927773"/>
              <a:gd name="connsiteY0" fmla="*/ 192918 h 1639434"/>
              <a:gd name="connsiteX1" fmla="*/ 1266942 w 3927773"/>
              <a:gd name="connsiteY1" fmla="*/ 470010 h 1639434"/>
              <a:gd name="connsiteX2" fmla="*/ 2084360 w 3927773"/>
              <a:gd name="connsiteY2" fmla="*/ 428446 h 1639434"/>
              <a:gd name="connsiteX3" fmla="*/ 2195198 w 3927773"/>
              <a:gd name="connsiteY3" fmla="*/ 40518 h 1639434"/>
              <a:gd name="connsiteX4" fmla="*/ 3137307 w 3927773"/>
              <a:gd name="connsiteY4" fmla="*/ 68227 h 1639434"/>
              <a:gd name="connsiteX5" fmla="*/ 3303561 w 3927773"/>
              <a:gd name="connsiteY5" fmla="*/ 539282 h 1639434"/>
              <a:gd name="connsiteX6" fmla="*/ 3899306 w 3927773"/>
              <a:gd name="connsiteY6" fmla="*/ 580846 h 1639434"/>
              <a:gd name="connsiteX7" fmla="*/ 3788471 w 3927773"/>
              <a:gd name="connsiteY7" fmla="*/ 1467537 h 1639434"/>
              <a:gd name="connsiteX8" fmla="*/ 3400544 w 3927773"/>
              <a:gd name="connsiteY8" fmla="*/ 941064 h 1639434"/>
              <a:gd name="connsiteX9" fmla="*/ 1848834 w 3927773"/>
              <a:gd name="connsiteY9" fmla="*/ 1592227 h 1639434"/>
              <a:gd name="connsiteX10" fmla="*/ 768180 w 3927773"/>
              <a:gd name="connsiteY10" fmla="*/ 1564518 h 1639434"/>
              <a:gd name="connsiteX11" fmla="*/ 394107 w 3927773"/>
              <a:gd name="connsiteY11" fmla="*/ 1370555 h 1639434"/>
              <a:gd name="connsiteX12" fmla="*/ 6180 w 3927773"/>
              <a:gd name="connsiteY12" fmla="*/ 1079609 h 1639434"/>
              <a:gd name="connsiteX13" fmla="*/ 61598 w 3927773"/>
              <a:gd name="connsiteY13" fmla="*/ 137500 h 1639434"/>
              <a:gd name="connsiteX14" fmla="*/ 837452 w 3927773"/>
              <a:gd name="connsiteY14" fmla="*/ 26663 h 1639434"/>
              <a:gd name="connsiteX15" fmla="*/ 1211525 w 3927773"/>
              <a:gd name="connsiteY15" fmla="*/ 192918 h 1639434"/>
              <a:gd name="connsiteX0" fmla="*/ 1211525 w 3927773"/>
              <a:gd name="connsiteY0" fmla="*/ 192918 h 1615830"/>
              <a:gd name="connsiteX1" fmla="*/ 1266942 w 3927773"/>
              <a:gd name="connsiteY1" fmla="*/ 470010 h 1615830"/>
              <a:gd name="connsiteX2" fmla="*/ 2084360 w 3927773"/>
              <a:gd name="connsiteY2" fmla="*/ 428446 h 1615830"/>
              <a:gd name="connsiteX3" fmla="*/ 2195198 w 3927773"/>
              <a:gd name="connsiteY3" fmla="*/ 40518 h 1615830"/>
              <a:gd name="connsiteX4" fmla="*/ 3137307 w 3927773"/>
              <a:gd name="connsiteY4" fmla="*/ 68227 h 1615830"/>
              <a:gd name="connsiteX5" fmla="*/ 3303561 w 3927773"/>
              <a:gd name="connsiteY5" fmla="*/ 539282 h 1615830"/>
              <a:gd name="connsiteX6" fmla="*/ 3899306 w 3927773"/>
              <a:gd name="connsiteY6" fmla="*/ 580846 h 1615830"/>
              <a:gd name="connsiteX7" fmla="*/ 3788471 w 3927773"/>
              <a:gd name="connsiteY7" fmla="*/ 1467537 h 1615830"/>
              <a:gd name="connsiteX8" fmla="*/ 3400544 w 3927773"/>
              <a:gd name="connsiteY8" fmla="*/ 941064 h 1615830"/>
              <a:gd name="connsiteX9" fmla="*/ 2652398 w 3927773"/>
              <a:gd name="connsiteY9" fmla="*/ 1259718 h 1615830"/>
              <a:gd name="connsiteX10" fmla="*/ 1848834 w 3927773"/>
              <a:gd name="connsiteY10" fmla="*/ 1592227 h 1615830"/>
              <a:gd name="connsiteX11" fmla="*/ 768180 w 3927773"/>
              <a:gd name="connsiteY11" fmla="*/ 1564518 h 1615830"/>
              <a:gd name="connsiteX12" fmla="*/ 394107 w 3927773"/>
              <a:gd name="connsiteY12" fmla="*/ 1370555 h 1615830"/>
              <a:gd name="connsiteX13" fmla="*/ 6180 w 3927773"/>
              <a:gd name="connsiteY13" fmla="*/ 1079609 h 1615830"/>
              <a:gd name="connsiteX14" fmla="*/ 61598 w 3927773"/>
              <a:gd name="connsiteY14" fmla="*/ 137500 h 1615830"/>
              <a:gd name="connsiteX15" fmla="*/ 837452 w 3927773"/>
              <a:gd name="connsiteY15" fmla="*/ 26663 h 1615830"/>
              <a:gd name="connsiteX16" fmla="*/ 1211525 w 3927773"/>
              <a:gd name="connsiteY16" fmla="*/ 192918 h 1615830"/>
              <a:gd name="connsiteX0" fmla="*/ 1211525 w 3927773"/>
              <a:gd name="connsiteY0" fmla="*/ 192918 h 1643539"/>
              <a:gd name="connsiteX1" fmla="*/ 1266942 w 3927773"/>
              <a:gd name="connsiteY1" fmla="*/ 470010 h 1643539"/>
              <a:gd name="connsiteX2" fmla="*/ 2084360 w 3927773"/>
              <a:gd name="connsiteY2" fmla="*/ 428446 h 1643539"/>
              <a:gd name="connsiteX3" fmla="*/ 2195198 w 3927773"/>
              <a:gd name="connsiteY3" fmla="*/ 40518 h 1643539"/>
              <a:gd name="connsiteX4" fmla="*/ 3137307 w 3927773"/>
              <a:gd name="connsiteY4" fmla="*/ 68227 h 1643539"/>
              <a:gd name="connsiteX5" fmla="*/ 3303561 w 3927773"/>
              <a:gd name="connsiteY5" fmla="*/ 539282 h 1643539"/>
              <a:gd name="connsiteX6" fmla="*/ 3899306 w 3927773"/>
              <a:gd name="connsiteY6" fmla="*/ 580846 h 1643539"/>
              <a:gd name="connsiteX7" fmla="*/ 3788471 w 3927773"/>
              <a:gd name="connsiteY7" fmla="*/ 1467537 h 1643539"/>
              <a:gd name="connsiteX8" fmla="*/ 3400544 w 3927773"/>
              <a:gd name="connsiteY8" fmla="*/ 941064 h 1643539"/>
              <a:gd name="connsiteX9" fmla="*/ 2652398 w 3927773"/>
              <a:gd name="connsiteY9" fmla="*/ 885645 h 1643539"/>
              <a:gd name="connsiteX10" fmla="*/ 1848834 w 3927773"/>
              <a:gd name="connsiteY10" fmla="*/ 1592227 h 1643539"/>
              <a:gd name="connsiteX11" fmla="*/ 768180 w 3927773"/>
              <a:gd name="connsiteY11" fmla="*/ 1564518 h 1643539"/>
              <a:gd name="connsiteX12" fmla="*/ 394107 w 3927773"/>
              <a:gd name="connsiteY12" fmla="*/ 1370555 h 1643539"/>
              <a:gd name="connsiteX13" fmla="*/ 6180 w 3927773"/>
              <a:gd name="connsiteY13" fmla="*/ 1079609 h 1643539"/>
              <a:gd name="connsiteX14" fmla="*/ 61598 w 3927773"/>
              <a:gd name="connsiteY14" fmla="*/ 137500 h 1643539"/>
              <a:gd name="connsiteX15" fmla="*/ 837452 w 3927773"/>
              <a:gd name="connsiteY15" fmla="*/ 26663 h 1643539"/>
              <a:gd name="connsiteX16" fmla="*/ 1211525 w 3927773"/>
              <a:gd name="connsiteY16" fmla="*/ 192918 h 1643539"/>
              <a:gd name="connsiteX0" fmla="*/ 1211525 w 3927773"/>
              <a:gd name="connsiteY0" fmla="*/ 192918 h 1564518"/>
              <a:gd name="connsiteX1" fmla="*/ 1266942 w 3927773"/>
              <a:gd name="connsiteY1" fmla="*/ 470010 h 1564518"/>
              <a:gd name="connsiteX2" fmla="*/ 2084360 w 3927773"/>
              <a:gd name="connsiteY2" fmla="*/ 428446 h 1564518"/>
              <a:gd name="connsiteX3" fmla="*/ 2195198 w 3927773"/>
              <a:gd name="connsiteY3" fmla="*/ 40518 h 1564518"/>
              <a:gd name="connsiteX4" fmla="*/ 3137307 w 3927773"/>
              <a:gd name="connsiteY4" fmla="*/ 68227 h 1564518"/>
              <a:gd name="connsiteX5" fmla="*/ 3303561 w 3927773"/>
              <a:gd name="connsiteY5" fmla="*/ 539282 h 1564518"/>
              <a:gd name="connsiteX6" fmla="*/ 3899306 w 3927773"/>
              <a:gd name="connsiteY6" fmla="*/ 580846 h 1564518"/>
              <a:gd name="connsiteX7" fmla="*/ 3788471 w 3927773"/>
              <a:gd name="connsiteY7" fmla="*/ 1467537 h 1564518"/>
              <a:gd name="connsiteX8" fmla="*/ 3400544 w 3927773"/>
              <a:gd name="connsiteY8" fmla="*/ 941064 h 1564518"/>
              <a:gd name="connsiteX9" fmla="*/ 2652398 w 3927773"/>
              <a:gd name="connsiteY9" fmla="*/ 885645 h 1564518"/>
              <a:gd name="connsiteX10" fmla="*/ 2347598 w 3927773"/>
              <a:gd name="connsiteY10" fmla="*/ 1370554 h 1564518"/>
              <a:gd name="connsiteX11" fmla="*/ 768180 w 3927773"/>
              <a:gd name="connsiteY11" fmla="*/ 1564518 h 1564518"/>
              <a:gd name="connsiteX12" fmla="*/ 394107 w 3927773"/>
              <a:gd name="connsiteY12" fmla="*/ 1370555 h 1564518"/>
              <a:gd name="connsiteX13" fmla="*/ 6180 w 3927773"/>
              <a:gd name="connsiteY13" fmla="*/ 1079609 h 1564518"/>
              <a:gd name="connsiteX14" fmla="*/ 61598 w 3927773"/>
              <a:gd name="connsiteY14" fmla="*/ 137500 h 1564518"/>
              <a:gd name="connsiteX15" fmla="*/ 837452 w 3927773"/>
              <a:gd name="connsiteY15" fmla="*/ 26663 h 1564518"/>
              <a:gd name="connsiteX16" fmla="*/ 1211525 w 3927773"/>
              <a:gd name="connsiteY16" fmla="*/ 192918 h 1564518"/>
              <a:gd name="connsiteX0" fmla="*/ 1211525 w 3927773"/>
              <a:gd name="connsiteY0" fmla="*/ 192918 h 1472621"/>
              <a:gd name="connsiteX1" fmla="*/ 1266942 w 3927773"/>
              <a:gd name="connsiteY1" fmla="*/ 470010 h 1472621"/>
              <a:gd name="connsiteX2" fmla="*/ 2084360 w 3927773"/>
              <a:gd name="connsiteY2" fmla="*/ 428446 h 1472621"/>
              <a:gd name="connsiteX3" fmla="*/ 2195198 w 3927773"/>
              <a:gd name="connsiteY3" fmla="*/ 40518 h 1472621"/>
              <a:gd name="connsiteX4" fmla="*/ 3137307 w 3927773"/>
              <a:gd name="connsiteY4" fmla="*/ 68227 h 1472621"/>
              <a:gd name="connsiteX5" fmla="*/ 3303561 w 3927773"/>
              <a:gd name="connsiteY5" fmla="*/ 539282 h 1472621"/>
              <a:gd name="connsiteX6" fmla="*/ 3899306 w 3927773"/>
              <a:gd name="connsiteY6" fmla="*/ 580846 h 1472621"/>
              <a:gd name="connsiteX7" fmla="*/ 3788471 w 3927773"/>
              <a:gd name="connsiteY7" fmla="*/ 1467537 h 1472621"/>
              <a:gd name="connsiteX8" fmla="*/ 3400544 w 3927773"/>
              <a:gd name="connsiteY8" fmla="*/ 941064 h 1472621"/>
              <a:gd name="connsiteX9" fmla="*/ 2652398 w 3927773"/>
              <a:gd name="connsiteY9" fmla="*/ 885645 h 1472621"/>
              <a:gd name="connsiteX10" fmla="*/ 2347598 w 3927773"/>
              <a:gd name="connsiteY10" fmla="*/ 1370554 h 1472621"/>
              <a:gd name="connsiteX11" fmla="*/ 1294653 w 3927773"/>
              <a:gd name="connsiteY11" fmla="*/ 1439827 h 1472621"/>
              <a:gd name="connsiteX12" fmla="*/ 394107 w 3927773"/>
              <a:gd name="connsiteY12" fmla="*/ 1370555 h 1472621"/>
              <a:gd name="connsiteX13" fmla="*/ 6180 w 3927773"/>
              <a:gd name="connsiteY13" fmla="*/ 1079609 h 1472621"/>
              <a:gd name="connsiteX14" fmla="*/ 61598 w 3927773"/>
              <a:gd name="connsiteY14" fmla="*/ 137500 h 1472621"/>
              <a:gd name="connsiteX15" fmla="*/ 837452 w 3927773"/>
              <a:gd name="connsiteY15" fmla="*/ 26663 h 1472621"/>
              <a:gd name="connsiteX16" fmla="*/ 1211525 w 3927773"/>
              <a:gd name="connsiteY16" fmla="*/ 192918 h 1472621"/>
              <a:gd name="connsiteX0" fmla="*/ 1211525 w 3927773"/>
              <a:gd name="connsiteY0" fmla="*/ 197720 h 1477423"/>
              <a:gd name="connsiteX1" fmla="*/ 1266942 w 3927773"/>
              <a:gd name="connsiteY1" fmla="*/ 474812 h 1477423"/>
              <a:gd name="connsiteX2" fmla="*/ 2028942 w 3927773"/>
              <a:gd name="connsiteY2" fmla="*/ 502521 h 1477423"/>
              <a:gd name="connsiteX3" fmla="*/ 2195198 w 3927773"/>
              <a:gd name="connsiteY3" fmla="*/ 45320 h 1477423"/>
              <a:gd name="connsiteX4" fmla="*/ 3137307 w 3927773"/>
              <a:gd name="connsiteY4" fmla="*/ 73029 h 1477423"/>
              <a:gd name="connsiteX5" fmla="*/ 3303561 w 3927773"/>
              <a:gd name="connsiteY5" fmla="*/ 544084 h 1477423"/>
              <a:gd name="connsiteX6" fmla="*/ 3899306 w 3927773"/>
              <a:gd name="connsiteY6" fmla="*/ 585648 h 1477423"/>
              <a:gd name="connsiteX7" fmla="*/ 3788471 w 3927773"/>
              <a:gd name="connsiteY7" fmla="*/ 1472339 h 1477423"/>
              <a:gd name="connsiteX8" fmla="*/ 3400544 w 3927773"/>
              <a:gd name="connsiteY8" fmla="*/ 945866 h 1477423"/>
              <a:gd name="connsiteX9" fmla="*/ 2652398 w 3927773"/>
              <a:gd name="connsiteY9" fmla="*/ 890447 h 1477423"/>
              <a:gd name="connsiteX10" fmla="*/ 2347598 w 3927773"/>
              <a:gd name="connsiteY10" fmla="*/ 1375356 h 1477423"/>
              <a:gd name="connsiteX11" fmla="*/ 1294653 w 3927773"/>
              <a:gd name="connsiteY11" fmla="*/ 1444629 h 1477423"/>
              <a:gd name="connsiteX12" fmla="*/ 394107 w 3927773"/>
              <a:gd name="connsiteY12" fmla="*/ 1375357 h 1477423"/>
              <a:gd name="connsiteX13" fmla="*/ 6180 w 3927773"/>
              <a:gd name="connsiteY13" fmla="*/ 1084411 h 1477423"/>
              <a:gd name="connsiteX14" fmla="*/ 61598 w 3927773"/>
              <a:gd name="connsiteY14" fmla="*/ 142302 h 1477423"/>
              <a:gd name="connsiteX15" fmla="*/ 837452 w 3927773"/>
              <a:gd name="connsiteY15" fmla="*/ 31465 h 1477423"/>
              <a:gd name="connsiteX16" fmla="*/ 1211525 w 3927773"/>
              <a:gd name="connsiteY16" fmla="*/ 197720 h 1477423"/>
              <a:gd name="connsiteX0" fmla="*/ 1211525 w 3927773"/>
              <a:gd name="connsiteY0" fmla="*/ 197720 h 1477423"/>
              <a:gd name="connsiteX1" fmla="*/ 1280797 w 3927773"/>
              <a:gd name="connsiteY1" fmla="*/ 544085 h 1477423"/>
              <a:gd name="connsiteX2" fmla="*/ 2028942 w 3927773"/>
              <a:gd name="connsiteY2" fmla="*/ 502521 h 1477423"/>
              <a:gd name="connsiteX3" fmla="*/ 2195198 w 3927773"/>
              <a:gd name="connsiteY3" fmla="*/ 45320 h 1477423"/>
              <a:gd name="connsiteX4" fmla="*/ 3137307 w 3927773"/>
              <a:gd name="connsiteY4" fmla="*/ 73029 h 1477423"/>
              <a:gd name="connsiteX5" fmla="*/ 3303561 w 3927773"/>
              <a:gd name="connsiteY5" fmla="*/ 544084 h 1477423"/>
              <a:gd name="connsiteX6" fmla="*/ 3899306 w 3927773"/>
              <a:gd name="connsiteY6" fmla="*/ 585648 h 1477423"/>
              <a:gd name="connsiteX7" fmla="*/ 3788471 w 3927773"/>
              <a:gd name="connsiteY7" fmla="*/ 1472339 h 1477423"/>
              <a:gd name="connsiteX8" fmla="*/ 3400544 w 3927773"/>
              <a:gd name="connsiteY8" fmla="*/ 945866 h 1477423"/>
              <a:gd name="connsiteX9" fmla="*/ 2652398 w 3927773"/>
              <a:gd name="connsiteY9" fmla="*/ 890447 h 1477423"/>
              <a:gd name="connsiteX10" fmla="*/ 2347598 w 3927773"/>
              <a:gd name="connsiteY10" fmla="*/ 1375356 h 1477423"/>
              <a:gd name="connsiteX11" fmla="*/ 1294653 w 3927773"/>
              <a:gd name="connsiteY11" fmla="*/ 1444629 h 1477423"/>
              <a:gd name="connsiteX12" fmla="*/ 394107 w 3927773"/>
              <a:gd name="connsiteY12" fmla="*/ 1375357 h 1477423"/>
              <a:gd name="connsiteX13" fmla="*/ 6180 w 3927773"/>
              <a:gd name="connsiteY13" fmla="*/ 1084411 h 1477423"/>
              <a:gd name="connsiteX14" fmla="*/ 61598 w 3927773"/>
              <a:gd name="connsiteY14" fmla="*/ 142302 h 1477423"/>
              <a:gd name="connsiteX15" fmla="*/ 837452 w 3927773"/>
              <a:gd name="connsiteY15" fmla="*/ 31465 h 1477423"/>
              <a:gd name="connsiteX16" fmla="*/ 1211525 w 3927773"/>
              <a:gd name="connsiteY16" fmla="*/ 197720 h 1477423"/>
              <a:gd name="connsiteX0" fmla="*/ 4863514 w 7579762"/>
              <a:gd name="connsiteY0" fmla="*/ 197720 h 2685919"/>
              <a:gd name="connsiteX1" fmla="*/ 4932786 w 7579762"/>
              <a:gd name="connsiteY1" fmla="*/ 544085 h 2685919"/>
              <a:gd name="connsiteX2" fmla="*/ 5680931 w 7579762"/>
              <a:gd name="connsiteY2" fmla="*/ 502521 h 2685919"/>
              <a:gd name="connsiteX3" fmla="*/ 5847187 w 7579762"/>
              <a:gd name="connsiteY3" fmla="*/ 45320 h 2685919"/>
              <a:gd name="connsiteX4" fmla="*/ 6789296 w 7579762"/>
              <a:gd name="connsiteY4" fmla="*/ 73029 h 2685919"/>
              <a:gd name="connsiteX5" fmla="*/ 6955550 w 7579762"/>
              <a:gd name="connsiteY5" fmla="*/ 544084 h 2685919"/>
              <a:gd name="connsiteX6" fmla="*/ 7551295 w 7579762"/>
              <a:gd name="connsiteY6" fmla="*/ 585648 h 2685919"/>
              <a:gd name="connsiteX7" fmla="*/ 7440460 w 7579762"/>
              <a:gd name="connsiteY7" fmla="*/ 1472339 h 2685919"/>
              <a:gd name="connsiteX8" fmla="*/ 7052533 w 7579762"/>
              <a:gd name="connsiteY8" fmla="*/ 945866 h 2685919"/>
              <a:gd name="connsiteX9" fmla="*/ 6304387 w 7579762"/>
              <a:gd name="connsiteY9" fmla="*/ 890447 h 2685919"/>
              <a:gd name="connsiteX10" fmla="*/ 5999587 w 7579762"/>
              <a:gd name="connsiteY10" fmla="*/ 1375356 h 2685919"/>
              <a:gd name="connsiteX11" fmla="*/ 4946642 w 7579762"/>
              <a:gd name="connsiteY11" fmla="*/ 1444629 h 2685919"/>
              <a:gd name="connsiteX12" fmla="*/ 4046096 w 7579762"/>
              <a:gd name="connsiteY12" fmla="*/ 1375357 h 2685919"/>
              <a:gd name="connsiteX13" fmla="*/ 570 w 7579762"/>
              <a:gd name="connsiteY13" fmla="*/ 2663829 h 2685919"/>
              <a:gd name="connsiteX14" fmla="*/ 3713587 w 7579762"/>
              <a:gd name="connsiteY14" fmla="*/ 142302 h 2685919"/>
              <a:gd name="connsiteX15" fmla="*/ 4489441 w 7579762"/>
              <a:gd name="connsiteY15" fmla="*/ 31465 h 2685919"/>
              <a:gd name="connsiteX16" fmla="*/ 4863514 w 7579762"/>
              <a:gd name="connsiteY16" fmla="*/ 197720 h 2685919"/>
              <a:gd name="connsiteX0" fmla="*/ 4898836 w 7615084"/>
              <a:gd name="connsiteY0" fmla="*/ 239011 h 2705177"/>
              <a:gd name="connsiteX1" fmla="*/ 4968108 w 7615084"/>
              <a:gd name="connsiteY1" fmla="*/ 585376 h 2705177"/>
              <a:gd name="connsiteX2" fmla="*/ 5716253 w 7615084"/>
              <a:gd name="connsiteY2" fmla="*/ 543812 h 2705177"/>
              <a:gd name="connsiteX3" fmla="*/ 5882509 w 7615084"/>
              <a:gd name="connsiteY3" fmla="*/ 86611 h 2705177"/>
              <a:gd name="connsiteX4" fmla="*/ 6824618 w 7615084"/>
              <a:gd name="connsiteY4" fmla="*/ 114320 h 2705177"/>
              <a:gd name="connsiteX5" fmla="*/ 6990872 w 7615084"/>
              <a:gd name="connsiteY5" fmla="*/ 585375 h 2705177"/>
              <a:gd name="connsiteX6" fmla="*/ 7586617 w 7615084"/>
              <a:gd name="connsiteY6" fmla="*/ 626939 h 2705177"/>
              <a:gd name="connsiteX7" fmla="*/ 7475782 w 7615084"/>
              <a:gd name="connsiteY7" fmla="*/ 1513630 h 2705177"/>
              <a:gd name="connsiteX8" fmla="*/ 7087855 w 7615084"/>
              <a:gd name="connsiteY8" fmla="*/ 987157 h 2705177"/>
              <a:gd name="connsiteX9" fmla="*/ 6339709 w 7615084"/>
              <a:gd name="connsiteY9" fmla="*/ 931738 h 2705177"/>
              <a:gd name="connsiteX10" fmla="*/ 6034909 w 7615084"/>
              <a:gd name="connsiteY10" fmla="*/ 1416647 h 2705177"/>
              <a:gd name="connsiteX11" fmla="*/ 4981964 w 7615084"/>
              <a:gd name="connsiteY11" fmla="*/ 1485920 h 2705177"/>
              <a:gd name="connsiteX12" fmla="*/ 4081418 w 7615084"/>
              <a:gd name="connsiteY12" fmla="*/ 1416648 h 2705177"/>
              <a:gd name="connsiteX13" fmla="*/ 35892 w 7615084"/>
              <a:gd name="connsiteY13" fmla="*/ 2705120 h 2705177"/>
              <a:gd name="connsiteX14" fmla="*/ 1920109 w 7615084"/>
              <a:gd name="connsiteY14" fmla="*/ 1472066 h 2705177"/>
              <a:gd name="connsiteX15" fmla="*/ 4524763 w 7615084"/>
              <a:gd name="connsiteY15" fmla="*/ 72756 h 2705177"/>
              <a:gd name="connsiteX16" fmla="*/ 4898836 w 7615084"/>
              <a:gd name="connsiteY16" fmla="*/ 239011 h 2705177"/>
              <a:gd name="connsiteX0" fmla="*/ 4898836 w 7615084"/>
              <a:gd name="connsiteY0" fmla="*/ 796103 h 3262269"/>
              <a:gd name="connsiteX1" fmla="*/ 4968108 w 7615084"/>
              <a:gd name="connsiteY1" fmla="*/ 1142468 h 3262269"/>
              <a:gd name="connsiteX2" fmla="*/ 5716253 w 7615084"/>
              <a:gd name="connsiteY2" fmla="*/ 1100904 h 3262269"/>
              <a:gd name="connsiteX3" fmla="*/ 5882509 w 7615084"/>
              <a:gd name="connsiteY3" fmla="*/ 643703 h 3262269"/>
              <a:gd name="connsiteX4" fmla="*/ 6824618 w 7615084"/>
              <a:gd name="connsiteY4" fmla="*/ 671412 h 3262269"/>
              <a:gd name="connsiteX5" fmla="*/ 6990872 w 7615084"/>
              <a:gd name="connsiteY5" fmla="*/ 1142467 h 3262269"/>
              <a:gd name="connsiteX6" fmla="*/ 7586617 w 7615084"/>
              <a:gd name="connsiteY6" fmla="*/ 1184031 h 3262269"/>
              <a:gd name="connsiteX7" fmla="*/ 7475782 w 7615084"/>
              <a:gd name="connsiteY7" fmla="*/ 2070722 h 3262269"/>
              <a:gd name="connsiteX8" fmla="*/ 7087855 w 7615084"/>
              <a:gd name="connsiteY8" fmla="*/ 1544249 h 3262269"/>
              <a:gd name="connsiteX9" fmla="*/ 6339709 w 7615084"/>
              <a:gd name="connsiteY9" fmla="*/ 1488830 h 3262269"/>
              <a:gd name="connsiteX10" fmla="*/ 6034909 w 7615084"/>
              <a:gd name="connsiteY10" fmla="*/ 1973739 h 3262269"/>
              <a:gd name="connsiteX11" fmla="*/ 4981964 w 7615084"/>
              <a:gd name="connsiteY11" fmla="*/ 2043012 h 3262269"/>
              <a:gd name="connsiteX12" fmla="*/ 4081418 w 7615084"/>
              <a:gd name="connsiteY12" fmla="*/ 1973740 h 3262269"/>
              <a:gd name="connsiteX13" fmla="*/ 35892 w 7615084"/>
              <a:gd name="connsiteY13" fmla="*/ 3262212 h 3262269"/>
              <a:gd name="connsiteX14" fmla="*/ 1920109 w 7615084"/>
              <a:gd name="connsiteY14" fmla="*/ 2029158 h 3262269"/>
              <a:gd name="connsiteX15" fmla="*/ 4691017 w 7615084"/>
              <a:gd name="connsiteY15" fmla="*/ 34103 h 3262269"/>
              <a:gd name="connsiteX16" fmla="*/ 4898836 w 7615084"/>
              <a:gd name="connsiteY16" fmla="*/ 796103 h 3262269"/>
              <a:gd name="connsiteX0" fmla="*/ 5480726 w 7615084"/>
              <a:gd name="connsiteY0" fmla="*/ 78038 h 3666422"/>
              <a:gd name="connsiteX1" fmla="*/ 4968108 w 7615084"/>
              <a:gd name="connsiteY1" fmla="*/ 1546621 h 3666422"/>
              <a:gd name="connsiteX2" fmla="*/ 5716253 w 7615084"/>
              <a:gd name="connsiteY2" fmla="*/ 1505057 h 3666422"/>
              <a:gd name="connsiteX3" fmla="*/ 5882509 w 7615084"/>
              <a:gd name="connsiteY3" fmla="*/ 1047856 h 3666422"/>
              <a:gd name="connsiteX4" fmla="*/ 6824618 w 7615084"/>
              <a:gd name="connsiteY4" fmla="*/ 1075565 h 3666422"/>
              <a:gd name="connsiteX5" fmla="*/ 6990872 w 7615084"/>
              <a:gd name="connsiteY5" fmla="*/ 1546620 h 3666422"/>
              <a:gd name="connsiteX6" fmla="*/ 7586617 w 7615084"/>
              <a:gd name="connsiteY6" fmla="*/ 1588184 h 3666422"/>
              <a:gd name="connsiteX7" fmla="*/ 7475782 w 7615084"/>
              <a:gd name="connsiteY7" fmla="*/ 2474875 h 3666422"/>
              <a:gd name="connsiteX8" fmla="*/ 7087855 w 7615084"/>
              <a:gd name="connsiteY8" fmla="*/ 1948402 h 3666422"/>
              <a:gd name="connsiteX9" fmla="*/ 6339709 w 7615084"/>
              <a:gd name="connsiteY9" fmla="*/ 1892983 h 3666422"/>
              <a:gd name="connsiteX10" fmla="*/ 6034909 w 7615084"/>
              <a:gd name="connsiteY10" fmla="*/ 2377892 h 3666422"/>
              <a:gd name="connsiteX11" fmla="*/ 4981964 w 7615084"/>
              <a:gd name="connsiteY11" fmla="*/ 2447165 h 3666422"/>
              <a:gd name="connsiteX12" fmla="*/ 4081418 w 7615084"/>
              <a:gd name="connsiteY12" fmla="*/ 2377893 h 3666422"/>
              <a:gd name="connsiteX13" fmla="*/ 35892 w 7615084"/>
              <a:gd name="connsiteY13" fmla="*/ 3666365 h 3666422"/>
              <a:gd name="connsiteX14" fmla="*/ 1920109 w 7615084"/>
              <a:gd name="connsiteY14" fmla="*/ 2433311 h 3666422"/>
              <a:gd name="connsiteX15" fmla="*/ 4691017 w 7615084"/>
              <a:gd name="connsiteY15" fmla="*/ 438256 h 3666422"/>
              <a:gd name="connsiteX16" fmla="*/ 5480726 w 7615084"/>
              <a:gd name="connsiteY16" fmla="*/ 78038 h 3666422"/>
              <a:gd name="connsiteX0" fmla="*/ 5480726 w 7615084"/>
              <a:gd name="connsiteY0" fmla="*/ 78038 h 3666422"/>
              <a:gd name="connsiteX1" fmla="*/ 5716253 w 7615084"/>
              <a:gd name="connsiteY1" fmla="*/ 1505057 h 3666422"/>
              <a:gd name="connsiteX2" fmla="*/ 5882509 w 7615084"/>
              <a:gd name="connsiteY2" fmla="*/ 1047856 h 3666422"/>
              <a:gd name="connsiteX3" fmla="*/ 6824618 w 7615084"/>
              <a:gd name="connsiteY3" fmla="*/ 1075565 h 3666422"/>
              <a:gd name="connsiteX4" fmla="*/ 6990872 w 7615084"/>
              <a:gd name="connsiteY4" fmla="*/ 1546620 h 3666422"/>
              <a:gd name="connsiteX5" fmla="*/ 7586617 w 7615084"/>
              <a:gd name="connsiteY5" fmla="*/ 1588184 h 3666422"/>
              <a:gd name="connsiteX6" fmla="*/ 7475782 w 7615084"/>
              <a:gd name="connsiteY6" fmla="*/ 2474875 h 3666422"/>
              <a:gd name="connsiteX7" fmla="*/ 7087855 w 7615084"/>
              <a:gd name="connsiteY7" fmla="*/ 1948402 h 3666422"/>
              <a:gd name="connsiteX8" fmla="*/ 6339709 w 7615084"/>
              <a:gd name="connsiteY8" fmla="*/ 1892983 h 3666422"/>
              <a:gd name="connsiteX9" fmla="*/ 6034909 w 7615084"/>
              <a:gd name="connsiteY9" fmla="*/ 2377892 h 3666422"/>
              <a:gd name="connsiteX10" fmla="*/ 4981964 w 7615084"/>
              <a:gd name="connsiteY10" fmla="*/ 2447165 h 3666422"/>
              <a:gd name="connsiteX11" fmla="*/ 4081418 w 7615084"/>
              <a:gd name="connsiteY11" fmla="*/ 2377893 h 3666422"/>
              <a:gd name="connsiteX12" fmla="*/ 35892 w 7615084"/>
              <a:gd name="connsiteY12" fmla="*/ 3666365 h 3666422"/>
              <a:gd name="connsiteX13" fmla="*/ 1920109 w 7615084"/>
              <a:gd name="connsiteY13" fmla="*/ 2433311 h 3666422"/>
              <a:gd name="connsiteX14" fmla="*/ 4691017 w 7615084"/>
              <a:gd name="connsiteY14" fmla="*/ 438256 h 3666422"/>
              <a:gd name="connsiteX15" fmla="*/ 5480726 w 7615084"/>
              <a:gd name="connsiteY15" fmla="*/ 78038 h 3666422"/>
              <a:gd name="connsiteX0" fmla="*/ 5480726 w 7615084"/>
              <a:gd name="connsiteY0" fmla="*/ 78038 h 3666422"/>
              <a:gd name="connsiteX1" fmla="*/ 5882509 w 7615084"/>
              <a:gd name="connsiteY1" fmla="*/ 1047856 h 3666422"/>
              <a:gd name="connsiteX2" fmla="*/ 6824618 w 7615084"/>
              <a:gd name="connsiteY2" fmla="*/ 1075565 h 3666422"/>
              <a:gd name="connsiteX3" fmla="*/ 6990872 w 7615084"/>
              <a:gd name="connsiteY3" fmla="*/ 1546620 h 3666422"/>
              <a:gd name="connsiteX4" fmla="*/ 7586617 w 7615084"/>
              <a:gd name="connsiteY4" fmla="*/ 1588184 h 3666422"/>
              <a:gd name="connsiteX5" fmla="*/ 7475782 w 7615084"/>
              <a:gd name="connsiteY5" fmla="*/ 2474875 h 3666422"/>
              <a:gd name="connsiteX6" fmla="*/ 7087855 w 7615084"/>
              <a:gd name="connsiteY6" fmla="*/ 1948402 h 3666422"/>
              <a:gd name="connsiteX7" fmla="*/ 6339709 w 7615084"/>
              <a:gd name="connsiteY7" fmla="*/ 1892983 h 3666422"/>
              <a:gd name="connsiteX8" fmla="*/ 6034909 w 7615084"/>
              <a:gd name="connsiteY8" fmla="*/ 2377892 h 3666422"/>
              <a:gd name="connsiteX9" fmla="*/ 4981964 w 7615084"/>
              <a:gd name="connsiteY9" fmla="*/ 2447165 h 3666422"/>
              <a:gd name="connsiteX10" fmla="*/ 4081418 w 7615084"/>
              <a:gd name="connsiteY10" fmla="*/ 2377893 h 3666422"/>
              <a:gd name="connsiteX11" fmla="*/ 35892 w 7615084"/>
              <a:gd name="connsiteY11" fmla="*/ 3666365 h 3666422"/>
              <a:gd name="connsiteX12" fmla="*/ 1920109 w 7615084"/>
              <a:gd name="connsiteY12" fmla="*/ 2433311 h 3666422"/>
              <a:gd name="connsiteX13" fmla="*/ 4691017 w 7615084"/>
              <a:gd name="connsiteY13" fmla="*/ 438256 h 3666422"/>
              <a:gd name="connsiteX14" fmla="*/ 5480726 w 7615084"/>
              <a:gd name="connsiteY14" fmla="*/ 78038 h 3666422"/>
              <a:gd name="connsiteX0" fmla="*/ 5480726 w 7615084"/>
              <a:gd name="connsiteY0" fmla="*/ 78038 h 3666422"/>
              <a:gd name="connsiteX1" fmla="*/ 6824618 w 7615084"/>
              <a:gd name="connsiteY1" fmla="*/ 1075565 h 3666422"/>
              <a:gd name="connsiteX2" fmla="*/ 6990872 w 7615084"/>
              <a:gd name="connsiteY2" fmla="*/ 1546620 h 3666422"/>
              <a:gd name="connsiteX3" fmla="*/ 7586617 w 7615084"/>
              <a:gd name="connsiteY3" fmla="*/ 1588184 h 3666422"/>
              <a:gd name="connsiteX4" fmla="*/ 7475782 w 7615084"/>
              <a:gd name="connsiteY4" fmla="*/ 2474875 h 3666422"/>
              <a:gd name="connsiteX5" fmla="*/ 7087855 w 7615084"/>
              <a:gd name="connsiteY5" fmla="*/ 1948402 h 3666422"/>
              <a:gd name="connsiteX6" fmla="*/ 6339709 w 7615084"/>
              <a:gd name="connsiteY6" fmla="*/ 1892983 h 3666422"/>
              <a:gd name="connsiteX7" fmla="*/ 6034909 w 7615084"/>
              <a:gd name="connsiteY7" fmla="*/ 2377892 h 3666422"/>
              <a:gd name="connsiteX8" fmla="*/ 4981964 w 7615084"/>
              <a:gd name="connsiteY8" fmla="*/ 2447165 h 3666422"/>
              <a:gd name="connsiteX9" fmla="*/ 4081418 w 7615084"/>
              <a:gd name="connsiteY9" fmla="*/ 2377893 h 3666422"/>
              <a:gd name="connsiteX10" fmla="*/ 35892 w 7615084"/>
              <a:gd name="connsiteY10" fmla="*/ 3666365 h 3666422"/>
              <a:gd name="connsiteX11" fmla="*/ 1920109 w 7615084"/>
              <a:gd name="connsiteY11" fmla="*/ 2433311 h 3666422"/>
              <a:gd name="connsiteX12" fmla="*/ 4691017 w 7615084"/>
              <a:gd name="connsiteY12" fmla="*/ 438256 h 3666422"/>
              <a:gd name="connsiteX13" fmla="*/ 5480726 w 7615084"/>
              <a:gd name="connsiteY13" fmla="*/ 78038 h 3666422"/>
              <a:gd name="connsiteX0" fmla="*/ 5480726 w 7615084"/>
              <a:gd name="connsiteY0" fmla="*/ 78038 h 3666422"/>
              <a:gd name="connsiteX1" fmla="*/ 6990872 w 7615084"/>
              <a:gd name="connsiteY1" fmla="*/ 1546620 h 3666422"/>
              <a:gd name="connsiteX2" fmla="*/ 7586617 w 7615084"/>
              <a:gd name="connsiteY2" fmla="*/ 1588184 h 3666422"/>
              <a:gd name="connsiteX3" fmla="*/ 7475782 w 7615084"/>
              <a:gd name="connsiteY3" fmla="*/ 2474875 h 3666422"/>
              <a:gd name="connsiteX4" fmla="*/ 7087855 w 7615084"/>
              <a:gd name="connsiteY4" fmla="*/ 1948402 h 3666422"/>
              <a:gd name="connsiteX5" fmla="*/ 6339709 w 7615084"/>
              <a:gd name="connsiteY5" fmla="*/ 1892983 h 3666422"/>
              <a:gd name="connsiteX6" fmla="*/ 6034909 w 7615084"/>
              <a:gd name="connsiteY6" fmla="*/ 2377892 h 3666422"/>
              <a:gd name="connsiteX7" fmla="*/ 4981964 w 7615084"/>
              <a:gd name="connsiteY7" fmla="*/ 2447165 h 3666422"/>
              <a:gd name="connsiteX8" fmla="*/ 4081418 w 7615084"/>
              <a:gd name="connsiteY8" fmla="*/ 2377893 h 3666422"/>
              <a:gd name="connsiteX9" fmla="*/ 35892 w 7615084"/>
              <a:gd name="connsiteY9" fmla="*/ 3666365 h 3666422"/>
              <a:gd name="connsiteX10" fmla="*/ 1920109 w 7615084"/>
              <a:gd name="connsiteY10" fmla="*/ 2433311 h 3666422"/>
              <a:gd name="connsiteX11" fmla="*/ 4691017 w 7615084"/>
              <a:gd name="connsiteY11" fmla="*/ 438256 h 3666422"/>
              <a:gd name="connsiteX12" fmla="*/ 5480726 w 7615084"/>
              <a:gd name="connsiteY12" fmla="*/ 78038 h 3666422"/>
              <a:gd name="connsiteX0" fmla="*/ 5480726 w 7725056"/>
              <a:gd name="connsiteY0" fmla="*/ 78038 h 3666422"/>
              <a:gd name="connsiteX1" fmla="*/ 7586617 w 7725056"/>
              <a:gd name="connsiteY1" fmla="*/ 1588184 h 3666422"/>
              <a:gd name="connsiteX2" fmla="*/ 7475782 w 7725056"/>
              <a:gd name="connsiteY2" fmla="*/ 2474875 h 3666422"/>
              <a:gd name="connsiteX3" fmla="*/ 7087855 w 7725056"/>
              <a:gd name="connsiteY3" fmla="*/ 1948402 h 3666422"/>
              <a:gd name="connsiteX4" fmla="*/ 6339709 w 7725056"/>
              <a:gd name="connsiteY4" fmla="*/ 1892983 h 3666422"/>
              <a:gd name="connsiteX5" fmla="*/ 6034909 w 7725056"/>
              <a:gd name="connsiteY5" fmla="*/ 2377892 h 3666422"/>
              <a:gd name="connsiteX6" fmla="*/ 4981964 w 7725056"/>
              <a:gd name="connsiteY6" fmla="*/ 2447165 h 3666422"/>
              <a:gd name="connsiteX7" fmla="*/ 4081418 w 7725056"/>
              <a:gd name="connsiteY7" fmla="*/ 2377893 h 3666422"/>
              <a:gd name="connsiteX8" fmla="*/ 35892 w 7725056"/>
              <a:gd name="connsiteY8" fmla="*/ 3666365 h 3666422"/>
              <a:gd name="connsiteX9" fmla="*/ 1920109 w 7725056"/>
              <a:gd name="connsiteY9" fmla="*/ 2433311 h 3666422"/>
              <a:gd name="connsiteX10" fmla="*/ 4691017 w 7725056"/>
              <a:gd name="connsiteY10" fmla="*/ 438256 h 3666422"/>
              <a:gd name="connsiteX11" fmla="*/ 5480726 w 7725056"/>
              <a:gd name="connsiteY11" fmla="*/ 78038 h 3666422"/>
              <a:gd name="connsiteX0" fmla="*/ 5480726 w 7556773"/>
              <a:gd name="connsiteY0" fmla="*/ 78038 h 3666422"/>
              <a:gd name="connsiteX1" fmla="*/ 7475782 w 7556773"/>
              <a:gd name="connsiteY1" fmla="*/ 2474875 h 3666422"/>
              <a:gd name="connsiteX2" fmla="*/ 7087855 w 7556773"/>
              <a:gd name="connsiteY2" fmla="*/ 1948402 h 3666422"/>
              <a:gd name="connsiteX3" fmla="*/ 6339709 w 7556773"/>
              <a:gd name="connsiteY3" fmla="*/ 1892983 h 3666422"/>
              <a:gd name="connsiteX4" fmla="*/ 6034909 w 7556773"/>
              <a:gd name="connsiteY4" fmla="*/ 2377892 h 3666422"/>
              <a:gd name="connsiteX5" fmla="*/ 4981964 w 7556773"/>
              <a:gd name="connsiteY5" fmla="*/ 2447165 h 3666422"/>
              <a:gd name="connsiteX6" fmla="*/ 4081418 w 7556773"/>
              <a:gd name="connsiteY6" fmla="*/ 2377893 h 3666422"/>
              <a:gd name="connsiteX7" fmla="*/ 35892 w 7556773"/>
              <a:gd name="connsiteY7" fmla="*/ 3666365 h 3666422"/>
              <a:gd name="connsiteX8" fmla="*/ 1920109 w 7556773"/>
              <a:gd name="connsiteY8" fmla="*/ 2433311 h 3666422"/>
              <a:gd name="connsiteX9" fmla="*/ 4691017 w 7556773"/>
              <a:gd name="connsiteY9" fmla="*/ 438256 h 3666422"/>
              <a:gd name="connsiteX10" fmla="*/ 5480726 w 7556773"/>
              <a:gd name="connsiteY10" fmla="*/ 78038 h 3666422"/>
              <a:gd name="connsiteX0" fmla="*/ 5480726 w 7108678"/>
              <a:gd name="connsiteY0" fmla="*/ 78038 h 3666422"/>
              <a:gd name="connsiteX1" fmla="*/ 7087855 w 7108678"/>
              <a:gd name="connsiteY1" fmla="*/ 1948402 h 3666422"/>
              <a:gd name="connsiteX2" fmla="*/ 6339709 w 7108678"/>
              <a:gd name="connsiteY2" fmla="*/ 1892983 h 3666422"/>
              <a:gd name="connsiteX3" fmla="*/ 6034909 w 7108678"/>
              <a:gd name="connsiteY3" fmla="*/ 2377892 h 3666422"/>
              <a:gd name="connsiteX4" fmla="*/ 4981964 w 7108678"/>
              <a:gd name="connsiteY4" fmla="*/ 2447165 h 3666422"/>
              <a:gd name="connsiteX5" fmla="*/ 4081418 w 7108678"/>
              <a:gd name="connsiteY5" fmla="*/ 2377893 h 3666422"/>
              <a:gd name="connsiteX6" fmla="*/ 35892 w 7108678"/>
              <a:gd name="connsiteY6" fmla="*/ 3666365 h 3666422"/>
              <a:gd name="connsiteX7" fmla="*/ 1920109 w 7108678"/>
              <a:gd name="connsiteY7" fmla="*/ 2433311 h 3666422"/>
              <a:gd name="connsiteX8" fmla="*/ 4691017 w 7108678"/>
              <a:gd name="connsiteY8" fmla="*/ 438256 h 3666422"/>
              <a:gd name="connsiteX9" fmla="*/ 5480726 w 7108678"/>
              <a:gd name="connsiteY9" fmla="*/ 78038 h 3666422"/>
              <a:gd name="connsiteX0" fmla="*/ 5480726 w 7091343"/>
              <a:gd name="connsiteY0" fmla="*/ 61477 h 3649861"/>
              <a:gd name="connsiteX1" fmla="*/ 6027981 w 7091343"/>
              <a:gd name="connsiteY1" fmla="*/ 200030 h 3649861"/>
              <a:gd name="connsiteX2" fmla="*/ 7087855 w 7091343"/>
              <a:gd name="connsiteY2" fmla="*/ 1931841 h 3649861"/>
              <a:gd name="connsiteX3" fmla="*/ 6339709 w 7091343"/>
              <a:gd name="connsiteY3" fmla="*/ 1876422 h 3649861"/>
              <a:gd name="connsiteX4" fmla="*/ 6034909 w 7091343"/>
              <a:gd name="connsiteY4" fmla="*/ 2361331 h 3649861"/>
              <a:gd name="connsiteX5" fmla="*/ 4981964 w 7091343"/>
              <a:gd name="connsiteY5" fmla="*/ 2430604 h 3649861"/>
              <a:gd name="connsiteX6" fmla="*/ 4081418 w 7091343"/>
              <a:gd name="connsiteY6" fmla="*/ 2361332 h 3649861"/>
              <a:gd name="connsiteX7" fmla="*/ 35892 w 7091343"/>
              <a:gd name="connsiteY7" fmla="*/ 3649804 h 3649861"/>
              <a:gd name="connsiteX8" fmla="*/ 1920109 w 7091343"/>
              <a:gd name="connsiteY8" fmla="*/ 2416750 h 3649861"/>
              <a:gd name="connsiteX9" fmla="*/ 4691017 w 7091343"/>
              <a:gd name="connsiteY9" fmla="*/ 421695 h 3649861"/>
              <a:gd name="connsiteX10" fmla="*/ 5480726 w 7091343"/>
              <a:gd name="connsiteY10" fmla="*/ 61477 h 3649861"/>
              <a:gd name="connsiteX0" fmla="*/ 5480726 w 6398334"/>
              <a:gd name="connsiteY0" fmla="*/ 61477 h 3649861"/>
              <a:gd name="connsiteX1" fmla="*/ 6027981 w 6398334"/>
              <a:gd name="connsiteY1" fmla="*/ 200030 h 3649861"/>
              <a:gd name="connsiteX2" fmla="*/ 5868653 w 6398334"/>
              <a:gd name="connsiteY2" fmla="*/ 1017441 h 3649861"/>
              <a:gd name="connsiteX3" fmla="*/ 6339709 w 6398334"/>
              <a:gd name="connsiteY3" fmla="*/ 1876422 h 3649861"/>
              <a:gd name="connsiteX4" fmla="*/ 6034909 w 6398334"/>
              <a:gd name="connsiteY4" fmla="*/ 2361331 h 3649861"/>
              <a:gd name="connsiteX5" fmla="*/ 4981964 w 6398334"/>
              <a:gd name="connsiteY5" fmla="*/ 2430604 h 3649861"/>
              <a:gd name="connsiteX6" fmla="*/ 4081418 w 6398334"/>
              <a:gd name="connsiteY6" fmla="*/ 2361332 h 3649861"/>
              <a:gd name="connsiteX7" fmla="*/ 35892 w 6398334"/>
              <a:gd name="connsiteY7" fmla="*/ 3649804 h 3649861"/>
              <a:gd name="connsiteX8" fmla="*/ 1920109 w 6398334"/>
              <a:gd name="connsiteY8" fmla="*/ 2416750 h 3649861"/>
              <a:gd name="connsiteX9" fmla="*/ 4691017 w 6398334"/>
              <a:gd name="connsiteY9" fmla="*/ 421695 h 3649861"/>
              <a:gd name="connsiteX10" fmla="*/ 5480726 w 6398334"/>
              <a:gd name="connsiteY10" fmla="*/ 61477 h 3649861"/>
              <a:gd name="connsiteX0" fmla="*/ 5480726 w 6142525"/>
              <a:gd name="connsiteY0" fmla="*/ 61477 h 3649861"/>
              <a:gd name="connsiteX1" fmla="*/ 6027981 w 6142525"/>
              <a:gd name="connsiteY1" fmla="*/ 200030 h 3649861"/>
              <a:gd name="connsiteX2" fmla="*/ 5868653 w 6142525"/>
              <a:gd name="connsiteY2" fmla="*/ 1017441 h 3649861"/>
              <a:gd name="connsiteX3" fmla="*/ 5051234 w 6142525"/>
              <a:gd name="connsiteY3" fmla="*/ 1502349 h 3649861"/>
              <a:gd name="connsiteX4" fmla="*/ 6034909 w 6142525"/>
              <a:gd name="connsiteY4" fmla="*/ 2361331 h 3649861"/>
              <a:gd name="connsiteX5" fmla="*/ 4981964 w 6142525"/>
              <a:gd name="connsiteY5" fmla="*/ 2430604 h 3649861"/>
              <a:gd name="connsiteX6" fmla="*/ 4081418 w 6142525"/>
              <a:gd name="connsiteY6" fmla="*/ 2361332 h 3649861"/>
              <a:gd name="connsiteX7" fmla="*/ 35892 w 6142525"/>
              <a:gd name="connsiteY7" fmla="*/ 3649804 h 3649861"/>
              <a:gd name="connsiteX8" fmla="*/ 1920109 w 6142525"/>
              <a:gd name="connsiteY8" fmla="*/ 2416750 h 3649861"/>
              <a:gd name="connsiteX9" fmla="*/ 4691017 w 6142525"/>
              <a:gd name="connsiteY9" fmla="*/ 421695 h 3649861"/>
              <a:gd name="connsiteX10" fmla="*/ 5480726 w 6142525"/>
              <a:gd name="connsiteY10" fmla="*/ 61477 h 3649861"/>
              <a:gd name="connsiteX0" fmla="*/ 5480726 w 6142525"/>
              <a:gd name="connsiteY0" fmla="*/ 61477 h 3649861"/>
              <a:gd name="connsiteX1" fmla="*/ 6027981 w 6142525"/>
              <a:gd name="connsiteY1" fmla="*/ 200030 h 3649861"/>
              <a:gd name="connsiteX2" fmla="*/ 5868653 w 6142525"/>
              <a:gd name="connsiteY2" fmla="*/ 1017441 h 3649861"/>
              <a:gd name="connsiteX3" fmla="*/ 5051234 w 6142525"/>
              <a:gd name="connsiteY3" fmla="*/ 1502349 h 3649861"/>
              <a:gd name="connsiteX4" fmla="*/ 4469344 w 6142525"/>
              <a:gd name="connsiteY4" fmla="*/ 1876421 h 3649861"/>
              <a:gd name="connsiteX5" fmla="*/ 4981964 w 6142525"/>
              <a:gd name="connsiteY5" fmla="*/ 2430604 h 3649861"/>
              <a:gd name="connsiteX6" fmla="*/ 4081418 w 6142525"/>
              <a:gd name="connsiteY6" fmla="*/ 2361332 h 3649861"/>
              <a:gd name="connsiteX7" fmla="*/ 35892 w 6142525"/>
              <a:gd name="connsiteY7" fmla="*/ 3649804 h 3649861"/>
              <a:gd name="connsiteX8" fmla="*/ 1920109 w 6142525"/>
              <a:gd name="connsiteY8" fmla="*/ 2416750 h 3649861"/>
              <a:gd name="connsiteX9" fmla="*/ 4691017 w 6142525"/>
              <a:gd name="connsiteY9" fmla="*/ 421695 h 3649861"/>
              <a:gd name="connsiteX10" fmla="*/ 5480726 w 6142525"/>
              <a:gd name="connsiteY10" fmla="*/ 61477 h 3649861"/>
              <a:gd name="connsiteX0" fmla="*/ 5446149 w 6107948"/>
              <a:gd name="connsiteY0" fmla="*/ 61477 h 3656964"/>
              <a:gd name="connsiteX1" fmla="*/ 5993404 w 6107948"/>
              <a:gd name="connsiteY1" fmla="*/ 200030 h 3656964"/>
              <a:gd name="connsiteX2" fmla="*/ 5834076 w 6107948"/>
              <a:gd name="connsiteY2" fmla="*/ 1017441 h 3656964"/>
              <a:gd name="connsiteX3" fmla="*/ 5016657 w 6107948"/>
              <a:gd name="connsiteY3" fmla="*/ 1502349 h 3656964"/>
              <a:gd name="connsiteX4" fmla="*/ 4434767 w 6107948"/>
              <a:gd name="connsiteY4" fmla="*/ 1876421 h 3656964"/>
              <a:gd name="connsiteX5" fmla="*/ 4947387 w 6107948"/>
              <a:gd name="connsiteY5" fmla="*/ 2430604 h 3656964"/>
              <a:gd name="connsiteX6" fmla="*/ 2259603 w 6107948"/>
              <a:gd name="connsiteY6" fmla="*/ 2901659 h 3656964"/>
              <a:gd name="connsiteX7" fmla="*/ 1315 w 6107948"/>
              <a:gd name="connsiteY7" fmla="*/ 3649804 h 3656964"/>
              <a:gd name="connsiteX8" fmla="*/ 1885532 w 6107948"/>
              <a:gd name="connsiteY8" fmla="*/ 2416750 h 3656964"/>
              <a:gd name="connsiteX9" fmla="*/ 4656440 w 6107948"/>
              <a:gd name="connsiteY9" fmla="*/ 421695 h 3656964"/>
              <a:gd name="connsiteX10" fmla="*/ 5446149 w 6107948"/>
              <a:gd name="connsiteY10" fmla="*/ 61477 h 3656964"/>
              <a:gd name="connsiteX0" fmla="*/ 5446149 w 6107948"/>
              <a:gd name="connsiteY0" fmla="*/ 61477 h 3657083"/>
              <a:gd name="connsiteX1" fmla="*/ 5993404 w 6107948"/>
              <a:gd name="connsiteY1" fmla="*/ 200030 h 3657083"/>
              <a:gd name="connsiteX2" fmla="*/ 5834076 w 6107948"/>
              <a:gd name="connsiteY2" fmla="*/ 1017441 h 3657083"/>
              <a:gd name="connsiteX3" fmla="*/ 5016657 w 6107948"/>
              <a:gd name="connsiteY3" fmla="*/ 1502349 h 3657083"/>
              <a:gd name="connsiteX4" fmla="*/ 4434767 w 6107948"/>
              <a:gd name="connsiteY4" fmla="*/ 1876421 h 3657083"/>
              <a:gd name="connsiteX5" fmla="*/ 4947387 w 6107948"/>
              <a:gd name="connsiteY5" fmla="*/ 2430604 h 3657083"/>
              <a:gd name="connsiteX6" fmla="*/ 3153225 w 6107948"/>
              <a:gd name="connsiteY6" fmla="*/ 2361338 h 3657083"/>
              <a:gd name="connsiteX7" fmla="*/ 2259603 w 6107948"/>
              <a:gd name="connsiteY7" fmla="*/ 2901659 h 3657083"/>
              <a:gd name="connsiteX8" fmla="*/ 1315 w 6107948"/>
              <a:gd name="connsiteY8" fmla="*/ 3649804 h 3657083"/>
              <a:gd name="connsiteX9" fmla="*/ 1885532 w 6107948"/>
              <a:gd name="connsiteY9" fmla="*/ 2416750 h 3657083"/>
              <a:gd name="connsiteX10" fmla="*/ 4656440 w 6107948"/>
              <a:gd name="connsiteY10" fmla="*/ 421695 h 3657083"/>
              <a:gd name="connsiteX11" fmla="*/ 5446149 w 6107948"/>
              <a:gd name="connsiteY11" fmla="*/ 61477 h 3657083"/>
              <a:gd name="connsiteX0" fmla="*/ 5446149 w 6107948"/>
              <a:gd name="connsiteY0" fmla="*/ 61477 h 3657083"/>
              <a:gd name="connsiteX1" fmla="*/ 5993404 w 6107948"/>
              <a:gd name="connsiteY1" fmla="*/ 200030 h 3657083"/>
              <a:gd name="connsiteX2" fmla="*/ 5834076 w 6107948"/>
              <a:gd name="connsiteY2" fmla="*/ 1017441 h 3657083"/>
              <a:gd name="connsiteX3" fmla="*/ 5016657 w 6107948"/>
              <a:gd name="connsiteY3" fmla="*/ 1502349 h 3657083"/>
              <a:gd name="connsiteX4" fmla="*/ 4434767 w 6107948"/>
              <a:gd name="connsiteY4" fmla="*/ 1876421 h 3657083"/>
              <a:gd name="connsiteX5" fmla="*/ 3589640 w 6107948"/>
              <a:gd name="connsiteY5" fmla="*/ 1862568 h 3657083"/>
              <a:gd name="connsiteX6" fmla="*/ 3153225 w 6107948"/>
              <a:gd name="connsiteY6" fmla="*/ 2361338 h 3657083"/>
              <a:gd name="connsiteX7" fmla="*/ 2259603 w 6107948"/>
              <a:gd name="connsiteY7" fmla="*/ 2901659 h 3657083"/>
              <a:gd name="connsiteX8" fmla="*/ 1315 w 6107948"/>
              <a:gd name="connsiteY8" fmla="*/ 3649804 h 3657083"/>
              <a:gd name="connsiteX9" fmla="*/ 1885532 w 6107948"/>
              <a:gd name="connsiteY9" fmla="*/ 2416750 h 3657083"/>
              <a:gd name="connsiteX10" fmla="*/ 4656440 w 6107948"/>
              <a:gd name="connsiteY10" fmla="*/ 421695 h 3657083"/>
              <a:gd name="connsiteX11" fmla="*/ 5446149 w 6107948"/>
              <a:gd name="connsiteY11" fmla="*/ 61477 h 3657083"/>
              <a:gd name="connsiteX0" fmla="*/ 5456974 w 6118773"/>
              <a:gd name="connsiteY0" fmla="*/ 61477 h 3650372"/>
              <a:gd name="connsiteX1" fmla="*/ 6004229 w 6118773"/>
              <a:gd name="connsiteY1" fmla="*/ 200030 h 3650372"/>
              <a:gd name="connsiteX2" fmla="*/ 5844901 w 6118773"/>
              <a:gd name="connsiteY2" fmla="*/ 1017441 h 3650372"/>
              <a:gd name="connsiteX3" fmla="*/ 5027482 w 6118773"/>
              <a:gd name="connsiteY3" fmla="*/ 1502349 h 3650372"/>
              <a:gd name="connsiteX4" fmla="*/ 4445592 w 6118773"/>
              <a:gd name="connsiteY4" fmla="*/ 1876421 h 3650372"/>
              <a:gd name="connsiteX5" fmla="*/ 3600465 w 6118773"/>
              <a:gd name="connsiteY5" fmla="*/ 1862568 h 3650372"/>
              <a:gd name="connsiteX6" fmla="*/ 3164050 w 6118773"/>
              <a:gd name="connsiteY6" fmla="*/ 2361338 h 3650372"/>
              <a:gd name="connsiteX7" fmla="*/ 2270428 w 6118773"/>
              <a:gd name="connsiteY7" fmla="*/ 2901659 h 3650372"/>
              <a:gd name="connsiteX8" fmla="*/ 12140 w 6118773"/>
              <a:gd name="connsiteY8" fmla="*/ 3649804 h 3650372"/>
              <a:gd name="connsiteX9" fmla="*/ 1259048 w 6118773"/>
              <a:gd name="connsiteY9" fmla="*/ 2776968 h 3650372"/>
              <a:gd name="connsiteX10" fmla="*/ 4667265 w 6118773"/>
              <a:gd name="connsiteY10" fmla="*/ 421695 h 3650372"/>
              <a:gd name="connsiteX11" fmla="*/ 5456974 w 6118773"/>
              <a:gd name="connsiteY11" fmla="*/ 61477 h 3650372"/>
              <a:gd name="connsiteX0" fmla="*/ 5458573 w 6120372"/>
              <a:gd name="connsiteY0" fmla="*/ 61477 h 3650372"/>
              <a:gd name="connsiteX1" fmla="*/ 6005828 w 6120372"/>
              <a:gd name="connsiteY1" fmla="*/ 200030 h 3650372"/>
              <a:gd name="connsiteX2" fmla="*/ 5846500 w 6120372"/>
              <a:gd name="connsiteY2" fmla="*/ 1017441 h 3650372"/>
              <a:gd name="connsiteX3" fmla="*/ 5029081 w 6120372"/>
              <a:gd name="connsiteY3" fmla="*/ 1502349 h 3650372"/>
              <a:gd name="connsiteX4" fmla="*/ 4447191 w 6120372"/>
              <a:gd name="connsiteY4" fmla="*/ 1876421 h 3650372"/>
              <a:gd name="connsiteX5" fmla="*/ 3602064 w 6120372"/>
              <a:gd name="connsiteY5" fmla="*/ 1862568 h 3650372"/>
              <a:gd name="connsiteX6" fmla="*/ 3165649 w 6120372"/>
              <a:gd name="connsiteY6" fmla="*/ 2361338 h 3650372"/>
              <a:gd name="connsiteX7" fmla="*/ 2272027 w 6120372"/>
              <a:gd name="connsiteY7" fmla="*/ 2901659 h 3650372"/>
              <a:gd name="connsiteX8" fmla="*/ 13739 w 6120372"/>
              <a:gd name="connsiteY8" fmla="*/ 3649804 h 3650372"/>
              <a:gd name="connsiteX9" fmla="*/ 1260647 w 6120372"/>
              <a:gd name="connsiteY9" fmla="*/ 2776968 h 3650372"/>
              <a:gd name="connsiteX10" fmla="*/ 4668864 w 6120372"/>
              <a:gd name="connsiteY10" fmla="*/ 421695 h 3650372"/>
              <a:gd name="connsiteX11" fmla="*/ 5458573 w 6120372"/>
              <a:gd name="connsiteY11" fmla="*/ 61477 h 3650372"/>
              <a:gd name="connsiteX0" fmla="*/ 5458573 w 7479177"/>
              <a:gd name="connsiteY0" fmla="*/ 20970 h 3609865"/>
              <a:gd name="connsiteX1" fmla="*/ 7446699 w 7479177"/>
              <a:gd name="connsiteY1" fmla="*/ 561305 h 3609865"/>
              <a:gd name="connsiteX2" fmla="*/ 5846500 w 7479177"/>
              <a:gd name="connsiteY2" fmla="*/ 976934 h 3609865"/>
              <a:gd name="connsiteX3" fmla="*/ 5029081 w 7479177"/>
              <a:gd name="connsiteY3" fmla="*/ 1461842 h 3609865"/>
              <a:gd name="connsiteX4" fmla="*/ 4447191 w 7479177"/>
              <a:gd name="connsiteY4" fmla="*/ 1835914 h 3609865"/>
              <a:gd name="connsiteX5" fmla="*/ 3602064 w 7479177"/>
              <a:gd name="connsiteY5" fmla="*/ 1822061 h 3609865"/>
              <a:gd name="connsiteX6" fmla="*/ 3165649 w 7479177"/>
              <a:gd name="connsiteY6" fmla="*/ 2320831 h 3609865"/>
              <a:gd name="connsiteX7" fmla="*/ 2272027 w 7479177"/>
              <a:gd name="connsiteY7" fmla="*/ 2861152 h 3609865"/>
              <a:gd name="connsiteX8" fmla="*/ 13739 w 7479177"/>
              <a:gd name="connsiteY8" fmla="*/ 3609297 h 3609865"/>
              <a:gd name="connsiteX9" fmla="*/ 1260647 w 7479177"/>
              <a:gd name="connsiteY9" fmla="*/ 2736461 h 3609865"/>
              <a:gd name="connsiteX10" fmla="*/ 4668864 w 7479177"/>
              <a:gd name="connsiteY10" fmla="*/ 381188 h 3609865"/>
              <a:gd name="connsiteX11" fmla="*/ 5458573 w 7479177"/>
              <a:gd name="connsiteY11" fmla="*/ 20970 h 3609865"/>
              <a:gd name="connsiteX0" fmla="*/ 6456098 w 7479177"/>
              <a:gd name="connsiteY0" fmla="*/ 228100 h 3387505"/>
              <a:gd name="connsiteX1" fmla="*/ 7446699 w 7479177"/>
              <a:gd name="connsiteY1" fmla="*/ 338945 h 3387505"/>
              <a:gd name="connsiteX2" fmla="*/ 5846500 w 7479177"/>
              <a:gd name="connsiteY2" fmla="*/ 754574 h 3387505"/>
              <a:gd name="connsiteX3" fmla="*/ 5029081 w 7479177"/>
              <a:gd name="connsiteY3" fmla="*/ 1239482 h 3387505"/>
              <a:gd name="connsiteX4" fmla="*/ 4447191 w 7479177"/>
              <a:gd name="connsiteY4" fmla="*/ 1613554 h 3387505"/>
              <a:gd name="connsiteX5" fmla="*/ 3602064 w 7479177"/>
              <a:gd name="connsiteY5" fmla="*/ 1599701 h 3387505"/>
              <a:gd name="connsiteX6" fmla="*/ 3165649 w 7479177"/>
              <a:gd name="connsiteY6" fmla="*/ 2098471 h 3387505"/>
              <a:gd name="connsiteX7" fmla="*/ 2272027 w 7479177"/>
              <a:gd name="connsiteY7" fmla="*/ 2638792 h 3387505"/>
              <a:gd name="connsiteX8" fmla="*/ 13739 w 7479177"/>
              <a:gd name="connsiteY8" fmla="*/ 3386937 h 3387505"/>
              <a:gd name="connsiteX9" fmla="*/ 1260647 w 7479177"/>
              <a:gd name="connsiteY9" fmla="*/ 2514101 h 3387505"/>
              <a:gd name="connsiteX10" fmla="*/ 4668864 w 7479177"/>
              <a:gd name="connsiteY10" fmla="*/ 158828 h 3387505"/>
              <a:gd name="connsiteX11" fmla="*/ 6456098 w 7479177"/>
              <a:gd name="connsiteY11" fmla="*/ 228100 h 3387505"/>
              <a:gd name="connsiteX0" fmla="*/ 6456098 w 7479177"/>
              <a:gd name="connsiteY0" fmla="*/ 83623 h 3243028"/>
              <a:gd name="connsiteX1" fmla="*/ 7446699 w 7479177"/>
              <a:gd name="connsiteY1" fmla="*/ 194468 h 3243028"/>
              <a:gd name="connsiteX2" fmla="*/ 5846500 w 7479177"/>
              <a:gd name="connsiteY2" fmla="*/ 610097 h 3243028"/>
              <a:gd name="connsiteX3" fmla="*/ 5029081 w 7479177"/>
              <a:gd name="connsiteY3" fmla="*/ 1095005 h 3243028"/>
              <a:gd name="connsiteX4" fmla="*/ 4447191 w 7479177"/>
              <a:gd name="connsiteY4" fmla="*/ 1469077 h 3243028"/>
              <a:gd name="connsiteX5" fmla="*/ 3602064 w 7479177"/>
              <a:gd name="connsiteY5" fmla="*/ 1455224 h 3243028"/>
              <a:gd name="connsiteX6" fmla="*/ 3165649 w 7479177"/>
              <a:gd name="connsiteY6" fmla="*/ 1953994 h 3243028"/>
              <a:gd name="connsiteX7" fmla="*/ 2272027 w 7479177"/>
              <a:gd name="connsiteY7" fmla="*/ 2494315 h 3243028"/>
              <a:gd name="connsiteX8" fmla="*/ 13739 w 7479177"/>
              <a:gd name="connsiteY8" fmla="*/ 3242460 h 3243028"/>
              <a:gd name="connsiteX9" fmla="*/ 1260647 w 7479177"/>
              <a:gd name="connsiteY9" fmla="*/ 2369624 h 3243028"/>
              <a:gd name="connsiteX10" fmla="*/ 5403154 w 7479177"/>
              <a:gd name="connsiteY10" fmla="*/ 208314 h 3243028"/>
              <a:gd name="connsiteX11" fmla="*/ 6456098 w 7479177"/>
              <a:gd name="connsiteY11" fmla="*/ 83623 h 3243028"/>
              <a:gd name="connsiteX0" fmla="*/ 6456098 w 7476236"/>
              <a:gd name="connsiteY0" fmla="*/ 83623 h 3243028"/>
              <a:gd name="connsiteX1" fmla="*/ 7446699 w 7476236"/>
              <a:gd name="connsiteY1" fmla="*/ 194468 h 3243028"/>
              <a:gd name="connsiteX2" fmla="*/ 5680244 w 7476236"/>
              <a:gd name="connsiteY2" fmla="*/ 416134 h 3243028"/>
              <a:gd name="connsiteX3" fmla="*/ 5029081 w 7476236"/>
              <a:gd name="connsiteY3" fmla="*/ 1095005 h 3243028"/>
              <a:gd name="connsiteX4" fmla="*/ 4447191 w 7476236"/>
              <a:gd name="connsiteY4" fmla="*/ 1469077 h 3243028"/>
              <a:gd name="connsiteX5" fmla="*/ 3602064 w 7476236"/>
              <a:gd name="connsiteY5" fmla="*/ 1455224 h 3243028"/>
              <a:gd name="connsiteX6" fmla="*/ 3165649 w 7476236"/>
              <a:gd name="connsiteY6" fmla="*/ 1953994 h 3243028"/>
              <a:gd name="connsiteX7" fmla="*/ 2272027 w 7476236"/>
              <a:gd name="connsiteY7" fmla="*/ 2494315 h 3243028"/>
              <a:gd name="connsiteX8" fmla="*/ 13739 w 7476236"/>
              <a:gd name="connsiteY8" fmla="*/ 3242460 h 3243028"/>
              <a:gd name="connsiteX9" fmla="*/ 1260647 w 7476236"/>
              <a:gd name="connsiteY9" fmla="*/ 2369624 h 3243028"/>
              <a:gd name="connsiteX10" fmla="*/ 5403154 w 7476236"/>
              <a:gd name="connsiteY10" fmla="*/ 208314 h 3243028"/>
              <a:gd name="connsiteX11" fmla="*/ 6456098 w 7476236"/>
              <a:gd name="connsiteY11" fmla="*/ 83623 h 3243028"/>
              <a:gd name="connsiteX0" fmla="*/ 6456098 w 7476236"/>
              <a:gd name="connsiteY0" fmla="*/ 184215 h 3343620"/>
              <a:gd name="connsiteX1" fmla="*/ 7446699 w 7476236"/>
              <a:gd name="connsiteY1" fmla="*/ 295060 h 3343620"/>
              <a:gd name="connsiteX2" fmla="*/ 5680244 w 7476236"/>
              <a:gd name="connsiteY2" fmla="*/ 516726 h 3343620"/>
              <a:gd name="connsiteX3" fmla="*/ 5029081 w 7476236"/>
              <a:gd name="connsiteY3" fmla="*/ 1195597 h 3343620"/>
              <a:gd name="connsiteX4" fmla="*/ 4447191 w 7476236"/>
              <a:gd name="connsiteY4" fmla="*/ 1569669 h 3343620"/>
              <a:gd name="connsiteX5" fmla="*/ 3602064 w 7476236"/>
              <a:gd name="connsiteY5" fmla="*/ 1555816 h 3343620"/>
              <a:gd name="connsiteX6" fmla="*/ 3165649 w 7476236"/>
              <a:gd name="connsiteY6" fmla="*/ 2054586 h 3343620"/>
              <a:gd name="connsiteX7" fmla="*/ 2272027 w 7476236"/>
              <a:gd name="connsiteY7" fmla="*/ 2594907 h 3343620"/>
              <a:gd name="connsiteX8" fmla="*/ 13739 w 7476236"/>
              <a:gd name="connsiteY8" fmla="*/ 3343052 h 3343620"/>
              <a:gd name="connsiteX9" fmla="*/ 1260647 w 7476236"/>
              <a:gd name="connsiteY9" fmla="*/ 2470216 h 3343620"/>
              <a:gd name="connsiteX10" fmla="*/ 5042935 w 7476236"/>
              <a:gd name="connsiteY10" fmla="*/ 170360 h 3343620"/>
              <a:gd name="connsiteX11" fmla="*/ 6456098 w 7476236"/>
              <a:gd name="connsiteY11" fmla="*/ 184215 h 3343620"/>
              <a:gd name="connsiteX0" fmla="*/ 6456098 w 7476236"/>
              <a:gd name="connsiteY0" fmla="*/ 141114 h 3300519"/>
              <a:gd name="connsiteX1" fmla="*/ 7446699 w 7476236"/>
              <a:gd name="connsiteY1" fmla="*/ 251959 h 3300519"/>
              <a:gd name="connsiteX2" fmla="*/ 5680244 w 7476236"/>
              <a:gd name="connsiteY2" fmla="*/ 473625 h 3300519"/>
              <a:gd name="connsiteX3" fmla="*/ 5029081 w 7476236"/>
              <a:gd name="connsiteY3" fmla="*/ 1152496 h 3300519"/>
              <a:gd name="connsiteX4" fmla="*/ 4447191 w 7476236"/>
              <a:gd name="connsiteY4" fmla="*/ 1526568 h 3300519"/>
              <a:gd name="connsiteX5" fmla="*/ 3602064 w 7476236"/>
              <a:gd name="connsiteY5" fmla="*/ 1512715 h 3300519"/>
              <a:gd name="connsiteX6" fmla="*/ 3165649 w 7476236"/>
              <a:gd name="connsiteY6" fmla="*/ 2011485 h 3300519"/>
              <a:gd name="connsiteX7" fmla="*/ 2272027 w 7476236"/>
              <a:gd name="connsiteY7" fmla="*/ 2551806 h 3300519"/>
              <a:gd name="connsiteX8" fmla="*/ 13739 w 7476236"/>
              <a:gd name="connsiteY8" fmla="*/ 3299951 h 3300519"/>
              <a:gd name="connsiteX9" fmla="*/ 1260647 w 7476236"/>
              <a:gd name="connsiteY9" fmla="*/ 2427115 h 3300519"/>
              <a:gd name="connsiteX10" fmla="*/ 5042935 w 7476236"/>
              <a:gd name="connsiteY10" fmla="*/ 127259 h 3300519"/>
              <a:gd name="connsiteX11" fmla="*/ 6456098 w 7476236"/>
              <a:gd name="connsiteY11" fmla="*/ 141114 h 3300519"/>
              <a:gd name="connsiteX0" fmla="*/ 6456098 w 7475086"/>
              <a:gd name="connsiteY0" fmla="*/ 141114 h 3300519"/>
              <a:gd name="connsiteX1" fmla="*/ 7446699 w 7475086"/>
              <a:gd name="connsiteY1" fmla="*/ 251959 h 3300519"/>
              <a:gd name="connsiteX2" fmla="*/ 5680244 w 7475086"/>
              <a:gd name="connsiteY2" fmla="*/ 473625 h 3300519"/>
              <a:gd name="connsiteX3" fmla="*/ 5486280 w 7475086"/>
              <a:gd name="connsiteY3" fmla="*/ 958533 h 3300519"/>
              <a:gd name="connsiteX4" fmla="*/ 4447191 w 7475086"/>
              <a:gd name="connsiteY4" fmla="*/ 1526568 h 3300519"/>
              <a:gd name="connsiteX5" fmla="*/ 3602064 w 7475086"/>
              <a:gd name="connsiteY5" fmla="*/ 1512715 h 3300519"/>
              <a:gd name="connsiteX6" fmla="*/ 3165649 w 7475086"/>
              <a:gd name="connsiteY6" fmla="*/ 2011485 h 3300519"/>
              <a:gd name="connsiteX7" fmla="*/ 2272027 w 7475086"/>
              <a:gd name="connsiteY7" fmla="*/ 2551806 h 3300519"/>
              <a:gd name="connsiteX8" fmla="*/ 13739 w 7475086"/>
              <a:gd name="connsiteY8" fmla="*/ 3299951 h 3300519"/>
              <a:gd name="connsiteX9" fmla="*/ 1260647 w 7475086"/>
              <a:gd name="connsiteY9" fmla="*/ 2427115 h 3300519"/>
              <a:gd name="connsiteX10" fmla="*/ 5042935 w 7475086"/>
              <a:gd name="connsiteY10" fmla="*/ 127259 h 3300519"/>
              <a:gd name="connsiteX11" fmla="*/ 6456098 w 7475086"/>
              <a:gd name="connsiteY11" fmla="*/ 141114 h 3300519"/>
              <a:gd name="connsiteX0" fmla="*/ 6456098 w 7475086"/>
              <a:gd name="connsiteY0" fmla="*/ 141114 h 3300519"/>
              <a:gd name="connsiteX1" fmla="*/ 7446699 w 7475086"/>
              <a:gd name="connsiteY1" fmla="*/ 251959 h 3300519"/>
              <a:gd name="connsiteX2" fmla="*/ 5680244 w 7475086"/>
              <a:gd name="connsiteY2" fmla="*/ 473625 h 3300519"/>
              <a:gd name="connsiteX3" fmla="*/ 5486280 w 7475086"/>
              <a:gd name="connsiteY3" fmla="*/ 958533 h 3300519"/>
              <a:gd name="connsiteX4" fmla="*/ 5056790 w 7475086"/>
              <a:gd name="connsiteY4" fmla="*/ 1000095 h 3300519"/>
              <a:gd name="connsiteX5" fmla="*/ 3602064 w 7475086"/>
              <a:gd name="connsiteY5" fmla="*/ 1512715 h 3300519"/>
              <a:gd name="connsiteX6" fmla="*/ 3165649 w 7475086"/>
              <a:gd name="connsiteY6" fmla="*/ 2011485 h 3300519"/>
              <a:gd name="connsiteX7" fmla="*/ 2272027 w 7475086"/>
              <a:gd name="connsiteY7" fmla="*/ 2551806 h 3300519"/>
              <a:gd name="connsiteX8" fmla="*/ 13739 w 7475086"/>
              <a:gd name="connsiteY8" fmla="*/ 3299951 h 3300519"/>
              <a:gd name="connsiteX9" fmla="*/ 1260647 w 7475086"/>
              <a:gd name="connsiteY9" fmla="*/ 2427115 h 3300519"/>
              <a:gd name="connsiteX10" fmla="*/ 5042935 w 7475086"/>
              <a:gd name="connsiteY10" fmla="*/ 127259 h 3300519"/>
              <a:gd name="connsiteX11" fmla="*/ 6456098 w 7475086"/>
              <a:gd name="connsiteY11" fmla="*/ 141114 h 3300519"/>
              <a:gd name="connsiteX0" fmla="*/ 6456098 w 7475086"/>
              <a:gd name="connsiteY0" fmla="*/ 141114 h 3300519"/>
              <a:gd name="connsiteX1" fmla="*/ 7446699 w 7475086"/>
              <a:gd name="connsiteY1" fmla="*/ 251959 h 3300519"/>
              <a:gd name="connsiteX2" fmla="*/ 5680244 w 7475086"/>
              <a:gd name="connsiteY2" fmla="*/ 473625 h 3300519"/>
              <a:gd name="connsiteX3" fmla="*/ 5486280 w 7475086"/>
              <a:gd name="connsiteY3" fmla="*/ 958533 h 3300519"/>
              <a:gd name="connsiteX4" fmla="*/ 5056790 w 7475086"/>
              <a:gd name="connsiteY4" fmla="*/ 1000095 h 3300519"/>
              <a:gd name="connsiteX5" fmla="*/ 4779699 w 7475086"/>
              <a:gd name="connsiteY5" fmla="*/ 1554278 h 3300519"/>
              <a:gd name="connsiteX6" fmla="*/ 3165649 w 7475086"/>
              <a:gd name="connsiteY6" fmla="*/ 2011485 h 3300519"/>
              <a:gd name="connsiteX7" fmla="*/ 2272027 w 7475086"/>
              <a:gd name="connsiteY7" fmla="*/ 2551806 h 3300519"/>
              <a:gd name="connsiteX8" fmla="*/ 13739 w 7475086"/>
              <a:gd name="connsiteY8" fmla="*/ 3299951 h 3300519"/>
              <a:gd name="connsiteX9" fmla="*/ 1260647 w 7475086"/>
              <a:gd name="connsiteY9" fmla="*/ 2427115 h 3300519"/>
              <a:gd name="connsiteX10" fmla="*/ 5042935 w 7475086"/>
              <a:gd name="connsiteY10" fmla="*/ 127259 h 3300519"/>
              <a:gd name="connsiteX11" fmla="*/ 6456098 w 7475086"/>
              <a:gd name="connsiteY11" fmla="*/ 141114 h 3300519"/>
              <a:gd name="connsiteX0" fmla="*/ 6456098 w 7475086"/>
              <a:gd name="connsiteY0" fmla="*/ 141114 h 3300519"/>
              <a:gd name="connsiteX1" fmla="*/ 7446699 w 7475086"/>
              <a:gd name="connsiteY1" fmla="*/ 251959 h 3300519"/>
              <a:gd name="connsiteX2" fmla="*/ 5680244 w 7475086"/>
              <a:gd name="connsiteY2" fmla="*/ 473625 h 3300519"/>
              <a:gd name="connsiteX3" fmla="*/ 5486280 w 7475086"/>
              <a:gd name="connsiteY3" fmla="*/ 958533 h 3300519"/>
              <a:gd name="connsiteX4" fmla="*/ 5056790 w 7475086"/>
              <a:gd name="connsiteY4" fmla="*/ 1000095 h 3300519"/>
              <a:gd name="connsiteX5" fmla="*/ 4779699 w 7475086"/>
              <a:gd name="connsiteY5" fmla="*/ 1554278 h 3300519"/>
              <a:gd name="connsiteX6" fmla="*/ 3165649 w 7475086"/>
              <a:gd name="connsiteY6" fmla="*/ 2011485 h 3300519"/>
              <a:gd name="connsiteX7" fmla="*/ 2272027 w 7475086"/>
              <a:gd name="connsiteY7" fmla="*/ 2551806 h 3300519"/>
              <a:gd name="connsiteX8" fmla="*/ 13739 w 7475086"/>
              <a:gd name="connsiteY8" fmla="*/ 3299951 h 3300519"/>
              <a:gd name="connsiteX9" fmla="*/ 1260647 w 7475086"/>
              <a:gd name="connsiteY9" fmla="*/ 2427115 h 3300519"/>
              <a:gd name="connsiteX10" fmla="*/ 5042935 w 7475086"/>
              <a:gd name="connsiteY10" fmla="*/ 127259 h 3300519"/>
              <a:gd name="connsiteX11" fmla="*/ 6456098 w 7475086"/>
              <a:gd name="connsiteY11" fmla="*/ 141114 h 3300519"/>
              <a:gd name="connsiteX0" fmla="*/ 6456098 w 7475086"/>
              <a:gd name="connsiteY0" fmla="*/ 141114 h 3300589"/>
              <a:gd name="connsiteX1" fmla="*/ 7446699 w 7475086"/>
              <a:gd name="connsiteY1" fmla="*/ 251959 h 3300589"/>
              <a:gd name="connsiteX2" fmla="*/ 5680244 w 7475086"/>
              <a:gd name="connsiteY2" fmla="*/ 473625 h 3300589"/>
              <a:gd name="connsiteX3" fmla="*/ 5486280 w 7475086"/>
              <a:gd name="connsiteY3" fmla="*/ 958533 h 3300589"/>
              <a:gd name="connsiteX4" fmla="*/ 5056790 w 7475086"/>
              <a:gd name="connsiteY4" fmla="*/ 1000095 h 3300589"/>
              <a:gd name="connsiteX5" fmla="*/ 4779699 w 7475086"/>
              <a:gd name="connsiteY5" fmla="*/ 1554278 h 3300589"/>
              <a:gd name="connsiteX6" fmla="*/ 3816811 w 7475086"/>
              <a:gd name="connsiteY6" fmla="*/ 1637412 h 3300589"/>
              <a:gd name="connsiteX7" fmla="*/ 2272027 w 7475086"/>
              <a:gd name="connsiteY7" fmla="*/ 2551806 h 3300589"/>
              <a:gd name="connsiteX8" fmla="*/ 13739 w 7475086"/>
              <a:gd name="connsiteY8" fmla="*/ 3299951 h 3300589"/>
              <a:gd name="connsiteX9" fmla="*/ 1260647 w 7475086"/>
              <a:gd name="connsiteY9" fmla="*/ 2427115 h 3300589"/>
              <a:gd name="connsiteX10" fmla="*/ 5042935 w 7475086"/>
              <a:gd name="connsiteY10" fmla="*/ 127259 h 3300589"/>
              <a:gd name="connsiteX11" fmla="*/ 6456098 w 7475086"/>
              <a:gd name="connsiteY11" fmla="*/ 141114 h 3300589"/>
              <a:gd name="connsiteX0" fmla="*/ 6456098 w 7475086"/>
              <a:gd name="connsiteY0" fmla="*/ 141114 h 3300600"/>
              <a:gd name="connsiteX1" fmla="*/ 7446699 w 7475086"/>
              <a:gd name="connsiteY1" fmla="*/ 251959 h 3300600"/>
              <a:gd name="connsiteX2" fmla="*/ 5680244 w 7475086"/>
              <a:gd name="connsiteY2" fmla="*/ 473625 h 3300600"/>
              <a:gd name="connsiteX3" fmla="*/ 5486280 w 7475086"/>
              <a:gd name="connsiteY3" fmla="*/ 958533 h 3300600"/>
              <a:gd name="connsiteX4" fmla="*/ 5056790 w 7475086"/>
              <a:gd name="connsiteY4" fmla="*/ 1000095 h 3300600"/>
              <a:gd name="connsiteX5" fmla="*/ 4779699 w 7475086"/>
              <a:gd name="connsiteY5" fmla="*/ 1554278 h 3300600"/>
              <a:gd name="connsiteX6" fmla="*/ 3775247 w 7475086"/>
              <a:gd name="connsiteY6" fmla="*/ 1581994 h 3300600"/>
              <a:gd name="connsiteX7" fmla="*/ 2272027 w 7475086"/>
              <a:gd name="connsiteY7" fmla="*/ 2551806 h 3300600"/>
              <a:gd name="connsiteX8" fmla="*/ 13739 w 7475086"/>
              <a:gd name="connsiteY8" fmla="*/ 3299951 h 3300600"/>
              <a:gd name="connsiteX9" fmla="*/ 1260647 w 7475086"/>
              <a:gd name="connsiteY9" fmla="*/ 2427115 h 3300600"/>
              <a:gd name="connsiteX10" fmla="*/ 5042935 w 7475086"/>
              <a:gd name="connsiteY10" fmla="*/ 127259 h 3300600"/>
              <a:gd name="connsiteX11" fmla="*/ 6456098 w 7475086"/>
              <a:gd name="connsiteY11" fmla="*/ 141114 h 3300600"/>
              <a:gd name="connsiteX0" fmla="*/ 6463406 w 7482394"/>
              <a:gd name="connsiteY0" fmla="*/ 141114 h 3300600"/>
              <a:gd name="connsiteX1" fmla="*/ 7454007 w 7482394"/>
              <a:gd name="connsiteY1" fmla="*/ 251959 h 3300600"/>
              <a:gd name="connsiteX2" fmla="*/ 5687552 w 7482394"/>
              <a:gd name="connsiteY2" fmla="*/ 473625 h 3300600"/>
              <a:gd name="connsiteX3" fmla="*/ 5493588 w 7482394"/>
              <a:gd name="connsiteY3" fmla="*/ 958533 h 3300600"/>
              <a:gd name="connsiteX4" fmla="*/ 5064098 w 7482394"/>
              <a:gd name="connsiteY4" fmla="*/ 1000095 h 3300600"/>
              <a:gd name="connsiteX5" fmla="*/ 4787007 w 7482394"/>
              <a:gd name="connsiteY5" fmla="*/ 1554278 h 3300600"/>
              <a:gd name="connsiteX6" fmla="*/ 3782555 w 7482394"/>
              <a:gd name="connsiteY6" fmla="*/ 1581994 h 3300600"/>
              <a:gd name="connsiteX7" fmla="*/ 2279335 w 7482394"/>
              <a:gd name="connsiteY7" fmla="*/ 2551806 h 3300600"/>
              <a:gd name="connsiteX8" fmla="*/ 21047 w 7482394"/>
              <a:gd name="connsiteY8" fmla="*/ 3299951 h 3300600"/>
              <a:gd name="connsiteX9" fmla="*/ 1267955 w 7482394"/>
              <a:gd name="connsiteY9" fmla="*/ 2427115 h 3300600"/>
              <a:gd name="connsiteX10" fmla="*/ 3214521 w 7482394"/>
              <a:gd name="connsiteY10" fmla="*/ 1207919 h 3300600"/>
              <a:gd name="connsiteX11" fmla="*/ 5050243 w 7482394"/>
              <a:gd name="connsiteY11" fmla="*/ 127259 h 3300600"/>
              <a:gd name="connsiteX12" fmla="*/ 6463406 w 7482394"/>
              <a:gd name="connsiteY12" fmla="*/ 141114 h 3300600"/>
              <a:gd name="connsiteX0" fmla="*/ 6463406 w 7482394"/>
              <a:gd name="connsiteY0" fmla="*/ 141114 h 3300546"/>
              <a:gd name="connsiteX1" fmla="*/ 7454007 w 7482394"/>
              <a:gd name="connsiteY1" fmla="*/ 251959 h 3300546"/>
              <a:gd name="connsiteX2" fmla="*/ 5687552 w 7482394"/>
              <a:gd name="connsiteY2" fmla="*/ 473625 h 3300546"/>
              <a:gd name="connsiteX3" fmla="*/ 5493588 w 7482394"/>
              <a:gd name="connsiteY3" fmla="*/ 958533 h 3300546"/>
              <a:gd name="connsiteX4" fmla="*/ 5064098 w 7482394"/>
              <a:gd name="connsiteY4" fmla="*/ 1000095 h 3300546"/>
              <a:gd name="connsiteX5" fmla="*/ 4787007 w 7482394"/>
              <a:gd name="connsiteY5" fmla="*/ 1554278 h 3300546"/>
              <a:gd name="connsiteX6" fmla="*/ 3782555 w 7482394"/>
              <a:gd name="connsiteY6" fmla="*/ 1581994 h 3300546"/>
              <a:gd name="connsiteX7" fmla="*/ 3256085 w 7482394"/>
              <a:gd name="connsiteY7" fmla="*/ 1859083 h 3300546"/>
              <a:gd name="connsiteX8" fmla="*/ 2279335 w 7482394"/>
              <a:gd name="connsiteY8" fmla="*/ 2551806 h 3300546"/>
              <a:gd name="connsiteX9" fmla="*/ 21047 w 7482394"/>
              <a:gd name="connsiteY9" fmla="*/ 3299951 h 3300546"/>
              <a:gd name="connsiteX10" fmla="*/ 1267955 w 7482394"/>
              <a:gd name="connsiteY10" fmla="*/ 2427115 h 3300546"/>
              <a:gd name="connsiteX11" fmla="*/ 3214521 w 7482394"/>
              <a:gd name="connsiteY11" fmla="*/ 1207919 h 3300546"/>
              <a:gd name="connsiteX12" fmla="*/ 5050243 w 7482394"/>
              <a:gd name="connsiteY12" fmla="*/ 127259 h 3300546"/>
              <a:gd name="connsiteX13" fmla="*/ 6463406 w 7482394"/>
              <a:gd name="connsiteY13" fmla="*/ 141114 h 3300546"/>
              <a:gd name="connsiteX0" fmla="*/ 6463406 w 7482394"/>
              <a:gd name="connsiteY0" fmla="*/ 141114 h 3300515"/>
              <a:gd name="connsiteX1" fmla="*/ 7454007 w 7482394"/>
              <a:gd name="connsiteY1" fmla="*/ 251959 h 3300515"/>
              <a:gd name="connsiteX2" fmla="*/ 5687552 w 7482394"/>
              <a:gd name="connsiteY2" fmla="*/ 473625 h 3300515"/>
              <a:gd name="connsiteX3" fmla="*/ 5493588 w 7482394"/>
              <a:gd name="connsiteY3" fmla="*/ 958533 h 3300515"/>
              <a:gd name="connsiteX4" fmla="*/ 5064098 w 7482394"/>
              <a:gd name="connsiteY4" fmla="*/ 1000095 h 3300515"/>
              <a:gd name="connsiteX5" fmla="*/ 4787007 w 7482394"/>
              <a:gd name="connsiteY5" fmla="*/ 1554278 h 3300515"/>
              <a:gd name="connsiteX6" fmla="*/ 3782555 w 7482394"/>
              <a:gd name="connsiteY6" fmla="*/ 1581994 h 3300515"/>
              <a:gd name="connsiteX7" fmla="*/ 3602448 w 7482394"/>
              <a:gd name="connsiteY7" fmla="*/ 2039192 h 3300515"/>
              <a:gd name="connsiteX8" fmla="*/ 2279335 w 7482394"/>
              <a:gd name="connsiteY8" fmla="*/ 2551806 h 3300515"/>
              <a:gd name="connsiteX9" fmla="*/ 21047 w 7482394"/>
              <a:gd name="connsiteY9" fmla="*/ 3299951 h 3300515"/>
              <a:gd name="connsiteX10" fmla="*/ 1267955 w 7482394"/>
              <a:gd name="connsiteY10" fmla="*/ 2427115 h 3300515"/>
              <a:gd name="connsiteX11" fmla="*/ 3214521 w 7482394"/>
              <a:gd name="connsiteY11" fmla="*/ 1207919 h 3300515"/>
              <a:gd name="connsiteX12" fmla="*/ 5050243 w 7482394"/>
              <a:gd name="connsiteY12" fmla="*/ 127259 h 3300515"/>
              <a:gd name="connsiteX13" fmla="*/ 6463406 w 7482394"/>
              <a:gd name="connsiteY13" fmla="*/ 141114 h 3300515"/>
              <a:gd name="connsiteX0" fmla="*/ 6487752 w 7506740"/>
              <a:gd name="connsiteY0" fmla="*/ 141114 h 3303103"/>
              <a:gd name="connsiteX1" fmla="*/ 7478353 w 7506740"/>
              <a:gd name="connsiteY1" fmla="*/ 251959 h 3303103"/>
              <a:gd name="connsiteX2" fmla="*/ 5711898 w 7506740"/>
              <a:gd name="connsiteY2" fmla="*/ 473625 h 3303103"/>
              <a:gd name="connsiteX3" fmla="*/ 5517934 w 7506740"/>
              <a:gd name="connsiteY3" fmla="*/ 958533 h 3303103"/>
              <a:gd name="connsiteX4" fmla="*/ 5088444 w 7506740"/>
              <a:gd name="connsiteY4" fmla="*/ 1000095 h 3303103"/>
              <a:gd name="connsiteX5" fmla="*/ 4811353 w 7506740"/>
              <a:gd name="connsiteY5" fmla="*/ 1554278 h 3303103"/>
              <a:gd name="connsiteX6" fmla="*/ 3806901 w 7506740"/>
              <a:gd name="connsiteY6" fmla="*/ 1581994 h 3303103"/>
              <a:gd name="connsiteX7" fmla="*/ 3626794 w 7506740"/>
              <a:gd name="connsiteY7" fmla="*/ 2039192 h 3303103"/>
              <a:gd name="connsiteX8" fmla="*/ 2899426 w 7506740"/>
              <a:gd name="connsiteY8" fmla="*/ 2122315 h 3303103"/>
              <a:gd name="connsiteX9" fmla="*/ 45393 w 7506740"/>
              <a:gd name="connsiteY9" fmla="*/ 3299951 h 3303103"/>
              <a:gd name="connsiteX10" fmla="*/ 1292301 w 7506740"/>
              <a:gd name="connsiteY10" fmla="*/ 2427115 h 3303103"/>
              <a:gd name="connsiteX11" fmla="*/ 3238867 w 7506740"/>
              <a:gd name="connsiteY11" fmla="*/ 1207919 h 3303103"/>
              <a:gd name="connsiteX12" fmla="*/ 5074589 w 7506740"/>
              <a:gd name="connsiteY12" fmla="*/ 127259 h 3303103"/>
              <a:gd name="connsiteX13" fmla="*/ 6487752 w 7506740"/>
              <a:gd name="connsiteY13" fmla="*/ 141114 h 3303103"/>
              <a:gd name="connsiteX0" fmla="*/ 6455858 w 7474846"/>
              <a:gd name="connsiteY0" fmla="*/ 141114 h 3299975"/>
              <a:gd name="connsiteX1" fmla="*/ 7446459 w 7474846"/>
              <a:gd name="connsiteY1" fmla="*/ 251959 h 3299975"/>
              <a:gd name="connsiteX2" fmla="*/ 5680004 w 7474846"/>
              <a:gd name="connsiteY2" fmla="*/ 473625 h 3299975"/>
              <a:gd name="connsiteX3" fmla="*/ 5486040 w 7474846"/>
              <a:gd name="connsiteY3" fmla="*/ 958533 h 3299975"/>
              <a:gd name="connsiteX4" fmla="*/ 5056550 w 7474846"/>
              <a:gd name="connsiteY4" fmla="*/ 1000095 h 3299975"/>
              <a:gd name="connsiteX5" fmla="*/ 4779459 w 7474846"/>
              <a:gd name="connsiteY5" fmla="*/ 1554278 h 3299975"/>
              <a:gd name="connsiteX6" fmla="*/ 3775007 w 7474846"/>
              <a:gd name="connsiteY6" fmla="*/ 1581994 h 3299975"/>
              <a:gd name="connsiteX7" fmla="*/ 3594900 w 7474846"/>
              <a:gd name="connsiteY7" fmla="*/ 2039192 h 3299975"/>
              <a:gd name="connsiteX8" fmla="*/ 2867532 w 7474846"/>
              <a:gd name="connsiteY8" fmla="*/ 2122315 h 3299975"/>
              <a:gd name="connsiteX9" fmla="*/ 2043191 w 7474846"/>
              <a:gd name="connsiteY9" fmla="*/ 2454829 h 3299975"/>
              <a:gd name="connsiteX10" fmla="*/ 13499 w 7474846"/>
              <a:gd name="connsiteY10" fmla="*/ 3299951 h 3299975"/>
              <a:gd name="connsiteX11" fmla="*/ 1260407 w 7474846"/>
              <a:gd name="connsiteY11" fmla="*/ 2427115 h 3299975"/>
              <a:gd name="connsiteX12" fmla="*/ 3206973 w 7474846"/>
              <a:gd name="connsiteY12" fmla="*/ 1207919 h 3299975"/>
              <a:gd name="connsiteX13" fmla="*/ 5042695 w 7474846"/>
              <a:gd name="connsiteY13" fmla="*/ 127259 h 3299975"/>
              <a:gd name="connsiteX14" fmla="*/ 6455858 w 7474846"/>
              <a:gd name="connsiteY14" fmla="*/ 141114 h 3299975"/>
              <a:gd name="connsiteX0" fmla="*/ 6442470 w 7461458"/>
              <a:gd name="connsiteY0" fmla="*/ 141114 h 3305639"/>
              <a:gd name="connsiteX1" fmla="*/ 7433071 w 7461458"/>
              <a:gd name="connsiteY1" fmla="*/ 251959 h 3305639"/>
              <a:gd name="connsiteX2" fmla="*/ 5666616 w 7461458"/>
              <a:gd name="connsiteY2" fmla="*/ 473625 h 3305639"/>
              <a:gd name="connsiteX3" fmla="*/ 5472652 w 7461458"/>
              <a:gd name="connsiteY3" fmla="*/ 958533 h 3305639"/>
              <a:gd name="connsiteX4" fmla="*/ 5043162 w 7461458"/>
              <a:gd name="connsiteY4" fmla="*/ 1000095 h 3305639"/>
              <a:gd name="connsiteX5" fmla="*/ 4766071 w 7461458"/>
              <a:gd name="connsiteY5" fmla="*/ 1554278 h 3305639"/>
              <a:gd name="connsiteX6" fmla="*/ 3761619 w 7461458"/>
              <a:gd name="connsiteY6" fmla="*/ 1581994 h 3305639"/>
              <a:gd name="connsiteX7" fmla="*/ 3581512 w 7461458"/>
              <a:gd name="connsiteY7" fmla="*/ 2039192 h 3305639"/>
              <a:gd name="connsiteX8" fmla="*/ 2854144 w 7461458"/>
              <a:gd name="connsiteY8" fmla="*/ 2122315 h 3305639"/>
              <a:gd name="connsiteX9" fmla="*/ 2029803 w 7461458"/>
              <a:gd name="connsiteY9" fmla="*/ 2454829 h 3305639"/>
              <a:gd name="connsiteX10" fmla="*/ 1309368 w 7461458"/>
              <a:gd name="connsiteY10" fmla="*/ 2787338 h 3305639"/>
              <a:gd name="connsiteX11" fmla="*/ 111 w 7461458"/>
              <a:gd name="connsiteY11" fmla="*/ 3299951 h 3305639"/>
              <a:gd name="connsiteX12" fmla="*/ 1247019 w 7461458"/>
              <a:gd name="connsiteY12" fmla="*/ 2427115 h 3305639"/>
              <a:gd name="connsiteX13" fmla="*/ 3193585 w 7461458"/>
              <a:gd name="connsiteY13" fmla="*/ 1207919 h 3305639"/>
              <a:gd name="connsiteX14" fmla="*/ 5029307 w 7461458"/>
              <a:gd name="connsiteY14" fmla="*/ 127259 h 3305639"/>
              <a:gd name="connsiteX15" fmla="*/ 6442470 w 7461458"/>
              <a:gd name="connsiteY15" fmla="*/ 141114 h 3305639"/>
              <a:gd name="connsiteX0" fmla="*/ 6442470 w 7461458"/>
              <a:gd name="connsiteY0" fmla="*/ 141114 h 3305639"/>
              <a:gd name="connsiteX1" fmla="*/ 7433071 w 7461458"/>
              <a:gd name="connsiteY1" fmla="*/ 251959 h 3305639"/>
              <a:gd name="connsiteX2" fmla="*/ 5666616 w 7461458"/>
              <a:gd name="connsiteY2" fmla="*/ 473625 h 3305639"/>
              <a:gd name="connsiteX3" fmla="*/ 5472652 w 7461458"/>
              <a:gd name="connsiteY3" fmla="*/ 958533 h 3305639"/>
              <a:gd name="connsiteX4" fmla="*/ 5043162 w 7461458"/>
              <a:gd name="connsiteY4" fmla="*/ 1000095 h 3305639"/>
              <a:gd name="connsiteX5" fmla="*/ 4766071 w 7461458"/>
              <a:gd name="connsiteY5" fmla="*/ 1554278 h 3305639"/>
              <a:gd name="connsiteX6" fmla="*/ 3761619 w 7461458"/>
              <a:gd name="connsiteY6" fmla="*/ 1581994 h 3305639"/>
              <a:gd name="connsiteX7" fmla="*/ 2854144 w 7461458"/>
              <a:gd name="connsiteY7" fmla="*/ 2122315 h 3305639"/>
              <a:gd name="connsiteX8" fmla="*/ 2029803 w 7461458"/>
              <a:gd name="connsiteY8" fmla="*/ 2454829 h 3305639"/>
              <a:gd name="connsiteX9" fmla="*/ 1309368 w 7461458"/>
              <a:gd name="connsiteY9" fmla="*/ 2787338 h 3305639"/>
              <a:gd name="connsiteX10" fmla="*/ 111 w 7461458"/>
              <a:gd name="connsiteY10" fmla="*/ 3299951 h 3305639"/>
              <a:gd name="connsiteX11" fmla="*/ 1247019 w 7461458"/>
              <a:gd name="connsiteY11" fmla="*/ 2427115 h 3305639"/>
              <a:gd name="connsiteX12" fmla="*/ 3193585 w 7461458"/>
              <a:gd name="connsiteY12" fmla="*/ 1207919 h 3305639"/>
              <a:gd name="connsiteX13" fmla="*/ 5029307 w 7461458"/>
              <a:gd name="connsiteY13" fmla="*/ 127259 h 3305639"/>
              <a:gd name="connsiteX14" fmla="*/ 6442470 w 7461458"/>
              <a:gd name="connsiteY14" fmla="*/ 141114 h 3305639"/>
              <a:gd name="connsiteX0" fmla="*/ 6442470 w 7461458"/>
              <a:gd name="connsiteY0" fmla="*/ 141114 h 3305639"/>
              <a:gd name="connsiteX1" fmla="*/ 7433071 w 7461458"/>
              <a:gd name="connsiteY1" fmla="*/ 251959 h 3305639"/>
              <a:gd name="connsiteX2" fmla="*/ 5666616 w 7461458"/>
              <a:gd name="connsiteY2" fmla="*/ 473625 h 3305639"/>
              <a:gd name="connsiteX3" fmla="*/ 5472652 w 7461458"/>
              <a:gd name="connsiteY3" fmla="*/ 958533 h 3305639"/>
              <a:gd name="connsiteX4" fmla="*/ 5043162 w 7461458"/>
              <a:gd name="connsiteY4" fmla="*/ 1000095 h 3305639"/>
              <a:gd name="connsiteX5" fmla="*/ 3761619 w 7461458"/>
              <a:gd name="connsiteY5" fmla="*/ 1581994 h 3305639"/>
              <a:gd name="connsiteX6" fmla="*/ 2854144 w 7461458"/>
              <a:gd name="connsiteY6" fmla="*/ 2122315 h 3305639"/>
              <a:gd name="connsiteX7" fmla="*/ 2029803 w 7461458"/>
              <a:gd name="connsiteY7" fmla="*/ 2454829 h 3305639"/>
              <a:gd name="connsiteX8" fmla="*/ 1309368 w 7461458"/>
              <a:gd name="connsiteY8" fmla="*/ 2787338 h 3305639"/>
              <a:gd name="connsiteX9" fmla="*/ 111 w 7461458"/>
              <a:gd name="connsiteY9" fmla="*/ 3299951 h 3305639"/>
              <a:gd name="connsiteX10" fmla="*/ 1247019 w 7461458"/>
              <a:gd name="connsiteY10" fmla="*/ 2427115 h 3305639"/>
              <a:gd name="connsiteX11" fmla="*/ 3193585 w 7461458"/>
              <a:gd name="connsiteY11" fmla="*/ 1207919 h 3305639"/>
              <a:gd name="connsiteX12" fmla="*/ 5029307 w 7461458"/>
              <a:gd name="connsiteY12" fmla="*/ 127259 h 3305639"/>
              <a:gd name="connsiteX13" fmla="*/ 6442470 w 7461458"/>
              <a:gd name="connsiteY13" fmla="*/ 141114 h 3305639"/>
              <a:gd name="connsiteX0" fmla="*/ 6442470 w 7462536"/>
              <a:gd name="connsiteY0" fmla="*/ 141114 h 3305639"/>
              <a:gd name="connsiteX1" fmla="*/ 7433071 w 7462536"/>
              <a:gd name="connsiteY1" fmla="*/ 251959 h 3305639"/>
              <a:gd name="connsiteX2" fmla="*/ 5666616 w 7462536"/>
              <a:gd name="connsiteY2" fmla="*/ 473625 h 3305639"/>
              <a:gd name="connsiteX3" fmla="*/ 5043162 w 7462536"/>
              <a:gd name="connsiteY3" fmla="*/ 1000095 h 3305639"/>
              <a:gd name="connsiteX4" fmla="*/ 3761619 w 7462536"/>
              <a:gd name="connsiteY4" fmla="*/ 1581994 h 3305639"/>
              <a:gd name="connsiteX5" fmla="*/ 2854144 w 7462536"/>
              <a:gd name="connsiteY5" fmla="*/ 2122315 h 3305639"/>
              <a:gd name="connsiteX6" fmla="*/ 2029803 w 7462536"/>
              <a:gd name="connsiteY6" fmla="*/ 2454829 h 3305639"/>
              <a:gd name="connsiteX7" fmla="*/ 1309368 w 7462536"/>
              <a:gd name="connsiteY7" fmla="*/ 2787338 h 3305639"/>
              <a:gd name="connsiteX8" fmla="*/ 111 w 7462536"/>
              <a:gd name="connsiteY8" fmla="*/ 3299951 h 3305639"/>
              <a:gd name="connsiteX9" fmla="*/ 1247019 w 7462536"/>
              <a:gd name="connsiteY9" fmla="*/ 2427115 h 3305639"/>
              <a:gd name="connsiteX10" fmla="*/ 3193585 w 7462536"/>
              <a:gd name="connsiteY10" fmla="*/ 1207919 h 3305639"/>
              <a:gd name="connsiteX11" fmla="*/ 5029307 w 7462536"/>
              <a:gd name="connsiteY11" fmla="*/ 127259 h 3305639"/>
              <a:gd name="connsiteX12" fmla="*/ 6442470 w 7462536"/>
              <a:gd name="connsiteY12" fmla="*/ 141114 h 3305639"/>
              <a:gd name="connsiteX0" fmla="*/ 6442470 w 7463011"/>
              <a:gd name="connsiteY0" fmla="*/ 141114 h 3305639"/>
              <a:gd name="connsiteX1" fmla="*/ 7433071 w 7463011"/>
              <a:gd name="connsiteY1" fmla="*/ 251959 h 3305639"/>
              <a:gd name="connsiteX2" fmla="*/ 5666616 w 7463011"/>
              <a:gd name="connsiteY2" fmla="*/ 473625 h 3305639"/>
              <a:gd name="connsiteX3" fmla="*/ 4863052 w 7463011"/>
              <a:gd name="connsiteY3" fmla="*/ 1013949 h 3305639"/>
              <a:gd name="connsiteX4" fmla="*/ 3761619 w 7463011"/>
              <a:gd name="connsiteY4" fmla="*/ 1581994 h 3305639"/>
              <a:gd name="connsiteX5" fmla="*/ 2854144 w 7463011"/>
              <a:gd name="connsiteY5" fmla="*/ 2122315 h 3305639"/>
              <a:gd name="connsiteX6" fmla="*/ 2029803 w 7463011"/>
              <a:gd name="connsiteY6" fmla="*/ 2454829 h 3305639"/>
              <a:gd name="connsiteX7" fmla="*/ 1309368 w 7463011"/>
              <a:gd name="connsiteY7" fmla="*/ 2787338 h 3305639"/>
              <a:gd name="connsiteX8" fmla="*/ 111 w 7463011"/>
              <a:gd name="connsiteY8" fmla="*/ 3299951 h 3305639"/>
              <a:gd name="connsiteX9" fmla="*/ 1247019 w 7463011"/>
              <a:gd name="connsiteY9" fmla="*/ 2427115 h 3305639"/>
              <a:gd name="connsiteX10" fmla="*/ 3193585 w 7463011"/>
              <a:gd name="connsiteY10" fmla="*/ 1207919 h 3305639"/>
              <a:gd name="connsiteX11" fmla="*/ 5029307 w 7463011"/>
              <a:gd name="connsiteY11" fmla="*/ 127259 h 3305639"/>
              <a:gd name="connsiteX12" fmla="*/ 6442470 w 7463011"/>
              <a:gd name="connsiteY12" fmla="*/ 141114 h 3305639"/>
              <a:gd name="connsiteX0" fmla="*/ 6705704 w 7463011"/>
              <a:gd name="connsiteY0" fmla="*/ 8400 h 3380743"/>
              <a:gd name="connsiteX1" fmla="*/ 7433071 w 7463011"/>
              <a:gd name="connsiteY1" fmla="*/ 327063 h 3380743"/>
              <a:gd name="connsiteX2" fmla="*/ 5666616 w 7463011"/>
              <a:gd name="connsiteY2" fmla="*/ 548729 h 3380743"/>
              <a:gd name="connsiteX3" fmla="*/ 4863052 w 7463011"/>
              <a:gd name="connsiteY3" fmla="*/ 1089053 h 3380743"/>
              <a:gd name="connsiteX4" fmla="*/ 3761619 w 7463011"/>
              <a:gd name="connsiteY4" fmla="*/ 1657098 h 3380743"/>
              <a:gd name="connsiteX5" fmla="*/ 2854144 w 7463011"/>
              <a:gd name="connsiteY5" fmla="*/ 2197419 h 3380743"/>
              <a:gd name="connsiteX6" fmla="*/ 2029803 w 7463011"/>
              <a:gd name="connsiteY6" fmla="*/ 2529933 h 3380743"/>
              <a:gd name="connsiteX7" fmla="*/ 1309368 w 7463011"/>
              <a:gd name="connsiteY7" fmla="*/ 2862442 h 3380743"/>
              <a:gd name="connsiteX8" fmla="*/ 111 w 7463011"/>
              <a:gd name="connsiteY8" fmla="*/ 3375055 h 3380743"/>
              <a:gd name="connsiteX9" fmla="*/ 1247019 w 7463011"/>
              <a:gd name="connsiteY9" fmla="*/ 2502219 h 3380743"/>
              <a:gd name="connsiteX10" fmla="*/ 3193585 w 7463011"/>
              <a:gd name="connsiteY10" fmla="*/ 1283023 h 3380743"/>
              <a:gd name="connsiteX11" fmla="*/ 5029307 w 7463011"/>
              <a:gd name="connsiteY11" fmla="*/ 202363 h 3380743"/>
              <a:gd name="connsiteX12" fmla="*/ 6705704 w 7463011"/>
              <a:gd name="connsiteY12" fmla="*/ 8400 h 3380743"/>
              <a:gd name="connsiteX0" fmla="*/ 6705704 w 7558705"/>
              <a:gd name="connsiteY0" fmla="*/ 115301 h 3487644"/>
              <a:gd name="connsiteX1" fmla="*/ 7530050 w 7558705"/>
              <a:gd name="connsiteY1" fmla="*/ 156873 h 3487644"/>
              <a:gd name="connsiteX2" fmla="*/ 5666616 w 7558705"/>
              <a:gd name="connsiteY2" fmla="*/ 655630 h 3487644"/>
              <a:gd name="connsiteX3" fmla="*/ 4863052 w 7558705"/>
              <a:gd name="connsiteY3" fmla="*/ 1195954 h 3487644"/>
              <a:gd name="connsiteX4" fmla="*/ 3761619 w 7558705"/>
              <a:gd name="connsiteY4" fmla="*/ 1763999 h 3487644"/>
              <a:gd name="connsiteX5" fmla="*/ 2854144 w 7558705"/>
              <a:gd name="connsiteY5" fmla="*/ 2304320 h 3487644"/>
              <a:gd name="connsiteX6" fmla="*/ 2029803 w 7558705"/>
              <a:gd name="connsiteY6" fmla="*/ 2636834 h 3487644"/>
              <a:gd name="connsiteX7" fmla="*/ 1309368 w 7558705"/>
              <a:gd name="connsiteY7" fmla="*/ 2969343 h 3487644"/>
              <a:gd name="connsiteX8" fmla="*/ 111 w 7558705"/>
              <a:gd name="connsiteY8" fmla="*/ 3481956 h 3487644"/>
              <a:gd name="connsiteX9" fmla="*/ 1247019 w 7558705"/>
              <a:gd name="connsiteY9" fmla="*/ 2609120 h 3487644"/>
              <a:gd name="connsiteX10" fmla="*/ 3193585 w 7558705"/>
              <a:gd name="connsiteY10" fmla="*/ 1389924 h 3487644"/>
              <a:gd name="connsiteX11" fmla="*/ 5029307 w 7558705"/>
              <a:gd name="connsiteY11" fmla="*/ 309264 h 3487644"/>
              <a:gd name="connsiteX12" fmla="*/ 6705704 w 7558705"/>
              <a:gd name="connsiteY12" fmla="*/ 115301 h 3487644"/>
              <a:gd name="connsiteX0" fmla="*/ 6705704 w 7566754"/>
              <a:gd name="connsiteY0" fmla="*/ 115301 h 3487644"/>
              <a:gd name="connsiteX1" fmla="*/ 7530050 w 7566754"/>
              <a:gd name="connsiteY1" fmla="*/ 156873 h 3487644"/>
              <a:gd name="connsiteX2" fmla="*/ 6082250 w 7566754"/>
              <a:gd name="connsiteY2" fmla="*/ 877302 h 3487644"/>
              <a:gd name="connsiteX3" fmla="*/ 4863052 w 7566754"/>
              <a:gd name="connsiteY3" fmla="*/ 1195954 h 3487644"/>
              <a:gd name="connsiteX4" fmla="*/ 3761619 w 7566754"/>
              <a:gd name="connsiteY4" fmla="*/ 1763999 h 3487644"/>
              <a:gd name="connsiteX5" fmla="*/ 2854144 w 7566754"/>
              <a:gd name="connsiteY5" fmla="*/ 2304320 h 3487644"/>
              <a:gd name="connsiteX6" fmla="*/ 2029803 w 7566754"/>
              <a:gd name="connsiteY6" fmla="*/ 2636834 h 3487644"/>
              <a:gd name="connsiteX7" fmla="*/ 1309368 w 7566754"/>
              <a:gd name="connsiteY7" fmla="*/ 2969343 h 3487644"/>
              <a:gd name="connsiteX8" fmla="*/ 111 w 7566754"/>
              <a:gd name="connsiteY8" fmla="*/ 3481956 h 3487644"/>
              <a:gd name="connsiteX9" fmla="*/ 1247019 w 7566754"/>
              <a:gd name="connsiteY9" fmla="*/ 2609120 h 3487644"/>
              <a:gd name="connsiteX10" fmla="*/ 3193585 w 7566754"/>
              <a:gd name="connsiteY10" fmla="*/ 1389924 h 3487644"/>
              <a:gd name="connsiteX11" fmla="*/ 5029307 w 7566754"/>
              <a:gd name="connsiteY11" fmla="*/ 309264 h 3487644"/>
              <a:gd name="connsiteX12" fmla="*/ 6705704 w 7566754"/>
              <a:gd name="connsiteY12" fmla="*/ 115301 h 3487644"/>
              <a:gd name="connsiteX0" fmla="*/ 6705704 w 7566754"/>
              <a:gd name="connsiteY0" fmla="*/ 131914 h 3504257"/>
              <a:gd name="connsiteX1" fmla="*/ 7530050 w 7566754"/>
              <a:gd name="connsiteY1" fmla="*/ 173486 h 3504257"/>
              <a:gd name="connsiteX2" fmla="*/ 6082250 w 7566754"/>
              <a:gd name="connsiteY2" fmla="*/ 893915 h 3504257"/>
              <a:gd name="connsiteX3" fmla="*/ 4863052 w 7566754"/>
              <a:gd name="connsiteY3" fmla="*/ 1212567 h 3504257"/>
              <a:gd name="connsiteX4" fmla="*/ 3761619 w 7566754"/>
              <a:gd name="connsiteY4" fmla="*/ 1780612 h 3504257"/>
              <a:gd name="connsiteX5" fmla="*/ 2854144 w 7566754"/>
              <a:gd name="connsiteY5" fmla="*/ 2320933 h 3504257"/>
              <a:gd name="connsiteX6" fmla="*/ 2029803 w 7566754"/>
              <a:gd name="connsiteY6" fmla="*/ 2653447 h 3504257"/>
              <a:gd name="connsiteX7" fmla="*/ 1309368 w 7566754"/>
              <a:gd name="connsiteY7" fmla="*/ 2985956 h 3504257"/>
              <a:gd name="connsiteX8" fmla="*/ 111 w 7566754"/>
              <a:gd name="connsiteY8" fmla="*/ 3498569 h 3504257"/>
              <a:gd name="connsiteX9" fmla="*/ 1247019 w 7566754"/>
              <a:gd name="connsiteY9" fmla="*/ 2625733 h 3504257"/>
              <a:gd name="connsiteX10" fmla="*/ 3193585 w 7566754"/>
              <a:gd name="connsiteY10" fmla="*/ 1406537 h 3504257"/>
              <a:gd name="connsiteX11" fmla="*/ 5625051 w 7566754"/>
              <a:gd name="connsiteY11" fmla="*/ 672240 h 3504257"/>
              <a:gd name="connsiteX12" fmla="*/ 6705704 w 7566754"/>
              <a:gd name="connsiteY12" fmla="*/ 131914 h 3504257"/>
              <a:gd name="connsiteX0" fmla="*/ 7010502 w 7566754"/>
              <a:gd name="connsiteY0" fmla="*/ 140664 h 3499153"/>
              <a:gd name="connsiteX1" fmla="*/ 7530050 w 7566754"/>
              <a:gd name="connsiteY1" fmla="*/ 168382 h 3499153"/>
              <a:gd name="connsiteX2" fmla="*/ 6082250 w 7566754"/>
              <a:gd name="connsiteY2" fmla="*/ 888811 h 3499153"/>
              <a:gd name="connsiteX3" fmla="*/ 4863052 w 7566754"/>
              <a:gd name="connsiteY3" fmla="*/ 1207463 h 3499153"/>
              <a:gd name="connsiteX4" fmla="*/ 3761619 w 7566754"/>
              <a:gd name="connsiteY4" fmla="*/ 1775508 h 3499153"/>
              <a:gd name="connsiteX5" fmla="*/ 2854144 w 7566754"/>
              <a:gd name="connsiteY5" fmla="*/ 2315829 h 3499153"/>
              <a:gd name="connsiteX6" fmla="*/ 2029803 w 7566754"/>
              <a:gd name="connsiteY6" fmla="*/ 2648343 h 3499153"/>
              <a:gd name="connsiteX7" fmla="*/ 1309368 w 7566754"/>
              <a:gd name="connsiteY7" fmla="*/ 2980852 h 3499153"/>
              <a:gd name="connsiteX8" fmla="*/ 111 w 7566754"/>
              <a:gd name="connsiteY8" fmla="*/ 3493465 h 3499153"/>
              <a:gd name="connsiteX9" fmla="*/ 1247019 w 7566754"/>
              <a:gd name="connsiteY9" fmla="*/ 2620629 h 3499153"/>
              <a:gd name="connsiteX10" fmla="*/ 3193585 w 7566754"/>
              <a:gd name="connsiteY10" fmla="*/ 1401433 h 3499153"/>
              <a:gd name="connsiteX11" fmla="*/ 5625051 w 7566754"/>
              <a:gd name="connsiteY11" fmla="*/ 667136 h 3499153"/>
              <a:gd name="connsiteX12" fmla="*/ 7010502 w 7566754"/>
              <a:gd name="connsiteY12" fmla="*/ 140664 h 3499153"/>
              <a:gd name="connsiteX0" fmla="*/ 7010502 w 7566752"/>
              <a:gd name="connsiteY0" fmla="*/ 201276 h 3559765"/>
              <a:gd name="connsiteX1" fmla="*/ 7530048 w 7566752"/>
              <a:gd name="connsiteY1" fmla="*/ 145867 h 3559765"/>
              <a:gd name="connsiteX2" fmla="*/ 6082250 w 7566752"/>
              <a:gd name="connsiteY2" fmla="*/ 949423 h 3559765"/>
              <a:gd name="connsiteX3" fmla="*/ 4863052 w 7566752"/>
              <a:gd name="connsiteY3" fmla="*/ 1268075 h 3559765"/>
              <a:gd name="connsiteX4" fmla="*/ 3761619 w 7566752"/>
              <a:gd name="connsiteY4" fmla="*/ 1836120 h 3559765"/>
              <a:gd name="connsiteX5" fmla="*/ 2854144 w 7566752"/>
              <a:gd name="connsiteY5" fmla="*/ 2376441 h 3559765"/>
              <a:gd name="connsiteX6" fmla="*/ 2029803 w 7566752"/>
              <a:gd name="connsiteY6" fmla="*/ 2708955 h 3559765"/>
              <a:gd name="connsiteX7" fmla="*/ 1309368 w 7566752"/>
              <a:gd name="connsiteY7" fmla="*/ 3041464 h 3559765"/>
              <a:gd name="connsiteX8" fmla="*/ 111 w 7566752"/>
              <a:gd name="connsiteY8" fmla="*/ 3554077 h 3559765"/>
              <a:gd name="connsiteX9" fmla="*/ 1247019 w 7566752"/>
              <a:gd name="connsiteY9" fmla="*/ 2681241 h 3559765"/>
              <a:gd name="connsiteX10" fmla="*/ 3193585 w 7566752"/>
              <a:gd name="connsiteY10" fmla="*/ 1462045 h 3559765"/>
              <a:gd name="connsiteX11" fmla="*/ 5625051 w 7566752"/>
              <a:gd name="connsiteY11" fmla="*/ 727748 h 3559765"/>
              <a:gd name="connsiteX12" fmla="*/ 7010502 w 7566752"/>
              <a:gd name="connsiteY12" fmla="*/ 201276 h 3559765"/>
              <a:gd name="connsiteX0" fmla="*/ 7010502 w 7566752"/>
              <a:gd name="connsiteY0" fmla="*/ 84805 h 3443294"/>
              <a:gd name="connsiteX1" fmla="*/ 7530048 w 7566752"/>
              <a:gd name="connsiteY1" fmla="*/ 29396 h 3443294"/>
              <a:gd name="connsiteX2" fmla="*/ 6082250 w 7566752"/>
              <a:gd name="connsiteY2" fmla="*/ 832952 h 3443294"/>
              <a:gd name="connsiteX3" fmla="*/ 4863052 w 7566752"/>
              <a:gd name="connsiteY3" fmla="*/ 1151604 h 3443294"/>
              <a:gd name="connsiteX4" fmla="*/ 3761619 w 7566752"/>
              <a:gd name="connsiteY4" fmla="*/ 1719649 h 3443294"/>
              <a:gd name="connsiteX5" fmla="*/ 2854144 w 7566752"/>
              <a:gd name="connsiteY5" fmla="*/ 2259970 h 3443294"/>
              <a:gd name="connsiteX6" fmla="*/ 2029803 w 7566752"/>
              <a:gd name="connsiteY6" fmla="*/ 2592484 h 3443294"/>
              <a:gd name="connsiteX7" fmla="*/ 1309368 w 7566752"/>
              <a:gd name="connsiteY7" fmla="*/ 2924993 h 3443294"/>
              <a:gd name="connsiteX8" fmla="*/ 111 w 7566752"/>
              <a:gd name="connsiteY8" fmla="*/ 3437606 h 3443294"/>
              <a:gd name="connsiteX9" fmla="*/ 1247019 w 7566752"/>
              <a:gd name="connsiteY9" fmla="*/ 2564770 h 3443294"/>
              <a:gd name="connsiteX10" fmla="*/ 3193585 w 7566752"/>
              <a:gd name="connsiteY10" fmla="*/ 1345574 h 3443294"/>
              <a:gd name="connsiteX11" fmla="*/ 5625051 w 7566752"/>
              <a:gd name="connsiteY11" fmla="*/ 611277 h 3443294"/>
              <a:gd name="connsiteX12" fmla="*/ 7010502 w 7566752"/>
              <a:gd name="connsiteY12" fmla="*/ 84805 h 3443294"/>
              <a:gd name="connsiteX0" fmla="*/ 7010502 w 7536568"/>
              <a:gd name="connsiteY0" fmla="*/ 84805 h 3443294"/>
              <a:gd name="connsiteX1" fmla="*/ 7530048 w 7536568"/>
              <a:gd name="connsiteY1" fmla="*/ 29396 h 3443294"/>
              <a:gd name="connsiteX2" fmla="*/ 6082250 w 7536568"/>
              <a:gd name="connsiteY2" fmla="*/ 832952 h 3443294"/>
              <a:gd name="connsiteX3" fmla="*/ 4863052 w 7536568"/>
              <a:gd name="connsiteY3" fmla="*/ 1151604 h 3443294"/>
              <a:gd name="connsiteX4" fmla="*/ 3761619 w 7536568"/>
              <a:gd name="connsiteY4" fmla="*/ 1719649 h 3443294"/>
              <a:gd name="connsiteX5" fmla="*/ 2854144 w 7536568"/>
              <a:gd name="connsiteY5" fmla="*/ 2259970 h 3443294"/>
              <a:gd name="connsiteX6" fmla="*/ 2029803 w 7536568"/>
              <a:gd name="connsiteY6" fmla="*/ 2592484 h 3443294"/>
              <a:gd name="connsiteX7" fmla="*/ 1309368 w 7536568"/>
              <a:gd name="connsiteY7" fmla="*/ 2924993 h 3443294"/>
              <a:gd name="connsiteX8" fmla="*/ 111 w 7536568"/>
              <a:gd name="connsiteY8" fmla="*/ 3437606 h 3443294"/>
              <a:gd name="connsiteX9" fmla="*/ 1247019 w 7536568"/>
              <a:gd name="connsiteY9" fmla="*/ 2564770 h 3443294"/>
              <a:gd name="connsiteX10" fmla="*/ 3193585 w 7536568"/>
              <a:gd name="connsiteY10" fmla="*/ 1345574 h 3443294"/>
              <a:gd name="connsiteX11" fmla="*/ 5625051 w 7536568"/>
              <a:gd name="connsiteY11" fmla="*/ 611277 h 3443294"/>
              <a:gd name="connsiteX12" fmla="*/ 7010502 w 7536568"/>
              <a:gd name="connsiteY12" fmla="*/ 84805 h 3443294"/>
              <a:gd name="connsiteX0" fmla="*/ 7315269 w 7841335"/>
              <a:gd name="connsiteY0" fmla="*/ 84805 h 3939150"/>
              <a:gd name="connsiteX1" fmla="*/ 7834815 w 7841335"/>
              <a:gd name="connsiteY1" fmla="*/ 29396 h 3939150"/>
              <a:gd name="connsiteX2" fmla="*/ 6387017 w 7841335"/>
              <a:gd name="connsiteY2" fmla="*/ 832952 h 3939150"/>
              <a:gd name="connsiteX3" fmla="*/ 5167819 w 7841335"/>
              <a:gd name="connsiteY3" fmla="*/ 1151604 h 3939150"/>
              <a:gd name="connsiteX4" fmla="*/ 4066386 w 7841335"/>
              <a:gd name="connsiteY4" fmla="*/ 1719649 h 3939150"/>
              <a:gd name="connsiteX5" fmla="*/ 3158911 w 7841335"/>
              <a:gd name="connsiteY5" fmla="*/ 2259970 h 3939150"/>
              <a:gd name="connsiteX6" fmla="*/ 2334570 w 7841335"/>
              <a:gd name="connsiteY6" fmla="*/ 2592484 h 3939150"/>
              <a:gd name="connsiteX7" fmla="*/ 1614135 w 7841335"/>
              <a:gd name="connsiteY7" fmla="*/ 2924993 h 3939150"/>
              <a:gd name="connsiteX8" fmla="*/ 78 w 7841335"/>
              <a:gd name="connsiteY8" fmla="*/ 3936370 h 3939150"/>
              <a:gd name="connsiteX9" fmla="*/ 1551786 w 7841335"/>
              <a:gd name="connsiteY9" fmla="*/ 2564770 h 3939150"/>
              <a:gd name="connsiteX10" fmla="*/ 3498352 w 7841335"/>
              <a:gd name="connsiteY10" fmla="*/ 1345574 h 3939150"/>
              <a:gd name="connsiteX11" fmla="*/ 5929818 w 7841335"/>
              <a:gd name="connsiteY11" fmla="*/ 611277 h 3939150"/>
              <a:gd name="connsiteX12" fmla="*/ 7315269 w 7841335"/>
              <a:gd name="connsiteY12" fmla="*/ 84805 h 3939150"/>
              <a:gd name="connsiteX0" fmla="*/ 7325388 w 7851454"/>
              <a:gd name="connsiteY0" fmla="*/ 84805 h 3984220"/>
              <a:gd name="connsiteX1" fmla="*/ 7844934 w 7851454"/>
              <a:gd name="connsiteY1" fmla="*/ 29396 h 3984220"/>
              <a:gd name="connsiteX2" fmla="*/ 6397136 w 7851454"/>
              <a:gd name="connsiteY2" fmla="*/ 832952 h 3984220"/>
              <a:gd name="connsiteX3" fmla="*/ 5177938 w 7851454"/>
              <a:gd name="connsiteY3" fmla="*/ 1151604 h 3984220"/>
              <a:gd name="connsiteX4" fmla="*/ 4076505 w 7851454"/>
              <a:gd name="connsiteY4" fmla="*/ 1719649 h 3984220"/>
              <a:gd name="connsiteX5" fmla="*/ 3169030 w 7851454"/>
              <a:gd name="connsiteY5" fmla="*/ 2259970 h 3984220"/>
              <a:gd name="connsiteX6" fmla="*/ 2344689 w 7851454"/>
              <a:gd name="connsiteY6" fmla="*/ 2592484 h 3984220"/>
              <a:gd name="connsiteX7" fmla="*/ 945381 w 7851454"/>
              <a:gd name="connsiteY7" fmla="*/ 3617720 h 3984220"/>
              <a:gd name="connsiteX8" fmla="*/ 10197 w 7851454"/>
              <a:gd name="connsiteY8" fmla="*/ 3936370 h 3984220"/>
              <a:gd name="connsiteX9" fmla="*/ 1561905 w 7851454"/>
              <a:gd name="connsiteY9" fmla="*/ 2564770 h 3984220"/>
              <a:gd name="connsiteX10" fmla="*/ 3508471 w 7851454"/>
              <a:gd name="connsiteY10" fmla="*/ 1345574 h 3984220"/>
              <a:gd name="connsiteX11" fmla="*/ 5939937 w 7851454"/>
              <a:gd name="connsiteY11" fmla="*/ 611277 h 3984220"/>
              <a:gd name="connsiteX12" fmla="*/ 7325388 w 7851454"/>
              <a:gd name="connsiteY12" fmla="*/ 84805 h 3984220"/>
              <a:gd name="connsiteX0" fmla="*/ 7323949 w 7850015"/>
              <a:gd name="connsiteY0" fmla="*/ 84805 h 3949671"/>
              <a:gd name="connsiteX1" fmla="*/ 7843495 w 7850015"/>
              <a:gd name="connsiteY1" fmla="*/ 29396 h 3949671"/>
              <a:gd name="connsiteX2" fmla="*/ 6395697 w 7850015"/>
              <a:gd name="connsiteY2" fmla="*/ 832952 h 3949671"/>
              <a:gd name="connsiteX3" fmla="*/ 5176499 w 7850015"/>
              <a:gd name="connsiteY3" fmla="*/ 1151604 h 3949671"/>
              <a:gd name="connsiteX4" fmla="*/ 4075066 w 7850015"/>
              <a:gd name="connsiteY4" fmla="*/ 1719649 h 3949671"/>
              <a:gd name="connsiteX5" fmla="*/ 3167591 w 7850015"/>
              <a:gd name="connsiteY5" fmla="*/ 2259970 h 3949671"/>
              <a:gd name="connsiteX6" fmla="*/ 2343250 w 7850015"/>
              <a:gd name="connsiteY6" fmla="*/ 2592484 h 3949671"/>
              <a:gd name="connsiteX7" fmla="*/ 943942 w 7850015"/>
              <a:gd name="connsiteY7" fmla="*/ 3617720 h 3949671"/>
              <a:gd name="connsiteX8" fmla="*/ 8758 w 7850015"/>
              <a:gd name="connsiteY8" fmla="*/ 3936370 h 3949671"/>
              <a:gd name="connsiteX9" fmla="*/ 646066 w 7850015"/>
              <a:gd name="connsiteY9" fmla="*/ 3174370 h 3949671"/>
              <a:gd name="connsiteX10" fmla="*/ 3507032 w 7850015"/>
              <a:gd name="connsiteY10" fmla="*/ 1345574 h 3949671"/>
              <a:gd name="connsiteX11" fmla="*/ 5938498 w 7850015"/>
              <a:gd name="connsiteY11" fmla="*/ 611277 h 3949671"/>
              <a:gd name="connsiteX12" fmla="*/ 7323949 w 7850015"/>
              <a:gd name="connsiteY12" fmla="*/ 84805 h 3949671"/>
              <a:gd name="connsiteX0" fmla="*/ 7328597 w 7854663"/>
              <a:gd name="connsiteY0" fmla="*/ 84805 h 3975386"/>
              <a:gd name="connsiteX1" fmla="*/ 7848143 w 7854663"/>
              <a:gd name="connsiteY1" fmla="*/ 29396 h 3975386"/>
              <a:gd name="connsiteX2" fmla="*/ 6400345 w 7854663"/>
              <a:gd name="connsiteY2" fmla="*/ 832952 h 3975386"/>
              <a:gd name="connsiteX3" fmla="*/ 5181147 w 7854663"/>
              <a:gd name="connsiteY3" fmla="*/ 1151604 h 3975386"/>
              <a:gd name="connsiteX4" fmla="*/ 4079714 w 7854663"/>
              <a:gd name="connsiteY4" fmla="*/ 1719649 h 3975386"/>
              <a:gd name="connsiteX5" fmla="*/ 3172239 w 7854663"/>
              <a:gd name="connsiteY5" fmla="*/ 2259970 h 3975386"/>
              <a:gd name="connsiteX6" fmla="*/ 2347898 w 7854663"/>
              <a:gd name="connsiteY6" fmla="*/ 2592484 h 3975386"/>
              <a:gd name="connsiteX7" fmla="*/ 1045572 w 7854663"/>
              <a:gd name="connsiteY7" fmla="*/ 3783975 h 3975386"/>
              <a:gd name="connsiteX8" fmla="*/ 13406 w 7854663"/>
              <a:gd name="connsiteY8" fmla="*/ 3936370 h 3975386"/>
              <a:gd name="connsiteX9" fmla="*/ 650714 w 7854663"/>
              <a:gd name="connsiteY9" fmla="*/ 3174370 h 3975386"/>
              <a:gd name="connsiteX10" fmla="*/ 3511680 w 7854663"/>
              <a:gd name="connsiteY10" fmla="*/ 1345574 h 3975386"/>
              <a:gd name="connsiteX11" fmla="*/ 5943146 w 7854663"/>
              <a:gd name="connsiteY11" fmla="*/ 611277 h 3975386"/>
              <a:gd name="connsiteX12" fmla="*/ 7328597 w 7854663"/>
              <a:gd name="connsiteY12" fmla="*/ 84805 h 3975386"/>
              <a:gd name="connsiteX0" fmla="*/ 7328597 w 7854663"/>
              <a:gd name="connsiteY0" fmla="*/ 84805 h 3975386"/>
              <a:gd name="connsiteX1" fmla="*/ 7848143 w 7854663"/>
              <a:gd name="connsiteY1" fmla="*/ 29396 h 3975386"/>
              <a:gd name="connsiteX2" fmla="*/ 6400345 w 7854663"/>
              <a:gd name="connsiteY2" fmla="*/ 832952 h 3975386"/>
              <a:gd name="connsiteX3" fmla="*/ 5181147 w 7854663"/>
              <a:gd name="connsiteY3" fmla="*/ 1151604 h 3975386"/>
              <a:gd name="connsiteX4" fmla="*/ 4079714 w 7854663"/>
              <a:gd name="connsiteY4" fmla="*/ 1719649 h 3975386"/>
              <a:gd name="connsiteX5" fmla="*/ 3172239 w 7854663"/>
              <a:gd name="connsiteY5" fmla="*/ 2259970 h 3975386"/>
              <a:gd name="connsiteX6" fmla="*/ 2389460 w 7854663"/>
              <a:gd name="connsiteY6" fmla="*/ 3326775 h 3975386"/>
              <a:gd name="connsiteX7" fmla="*/ 1045572 w 7854663"/>
              <a:gd name="connsiteY7" fmla="*/ 3783975 h 3975386"/>
              <a:gd name="connsiteX8" fmla="*/ 13406 w 7854663"/>
              <a:gd name="connsiteY8" fmla="*/ 3936370 h 3975386"/>
              <a:gd name="connsiteX9" fmla="*/ 650714 w 7854663"/>
              <a:gd name="connsiteY9" fmla="*/ 3174370 h 3975386"/>
              <a:gd name="connsiteX10" fmla="*/ 3511680 w 7854663"/>
              <a:gd name="connsiteY10" fmla="*/ 1345574 h 3975386"/>
              <a:gd name="connsiteX11" fmla="*/ 5943146 w 7854663"/>
              <a:gd name="connsiteY11" fmla="*/ 611277 h 3975386"/>
              <a:gd name="connsiteX12" fmla="*/ 7328597 w 7854663"/>
              <a:gd name="connsiteY12" fmla="*/ 84805 h 3975386"/>
              <a:gd name="connsiteX0" fmla="*/ 7328597 w 7854663"/>
              <a:gd name="connsiteY0" fmla="*/ 84805 h 3975386"/>
              <a:gd name="connsiteX1" fmla="*/ 7848143 w 7854663"/>
              <a:gd name="connsiteY1" fmla="*/ 29396 h 3975386"/>
              <a:gd name="connsiteX2" fmla="*/ 6400345 w 7854663"/>
              <a:gd name="connsiteY2" fmla="*/ 832952 h 3975386"/>
              <a:gd name="connsiteX3" fmla="*/ 5181147 w 7854663"/>
              <a:gd name="connsiteY3" fmla="*/ 1151604 h 3975386"/>
              <a:gd name="connsiteX4" fmla="*/ 4079714 w 7854663"/>
              <a:gd name="connsiteY4" fmla="*/ 1719649 h 3975386"/>
              <a:gd name="connsiteX5" fmla="*/ 3754129 w 7854663"/>
              <a:gd name="connsiteY5" fmla="*/ 2481643 h 3975386"/>
              <a:gd name="connsiteX6" fmla="*/ 2389460 w 7854663"/>
              <a:gd name="connsiteY6" fmla="*/ 3326775 h 3975386"/>
              <a:gd name="connsiteX7" fmla="*/ 1045572 w 7854663"/>
              <a:gd name="connsiteY7" fmla="*/ 3783975 h 3975386"/>
              <a:gd name="connsiteX8" fmla="*/ 13406 w 7854663"/>
              <a:gd name="connsiteY8" fmla="*/ 3936370 h 3975386"/>
              <a:gd name="connsiteX9" fmla="*/ 650714 w 7854663"/>
              <a:gd name="connsiteY9" fmla="*/ 3174370 h 3975386"/>
              <a:gd name="connsiteX10" fmla="*/ 3511680 w 7854663"/>
              <a:gd name="connsiteY10" fmla="*/ 1345574 h 3975386"/>
              <a:gd name="connsiteX11" fmla="*/ 5943146 w 7854663"/>
              <a:gd name="connsiteY11" fmla="*/ 611277 h 3975386"/>
              <a:gd name="connsiteX12" fmla="*/ 7328597 w 7854663"/>
              <a:gd name="connsiteY12" fmla="*/ 84805 h 3975386"/>
              <a:gd name="connsiteX0" fmla="*/ 7328597 w 7854663"/>
              <a:gd name="connsiteY0" fmla="*/ 84805 h 3975386"/>
              <a:gd name="connsiteX1" fmla="*/ 7848143 w 7854663"/>
              <a:gd name="connsiteY1" fmla="*/ 29396 h 3975386"/>
              <a:gd name="connsiteX2" fmla="*/ 6400345 w 7854663"/>
              <a:gd name="connsiteY2" fmla="*/ 832952 h 3975386"/>
              <a:gd name="connsiteX3" fmla="*/ 5181147 w 7854663"/>
              <a:gd name="connsiteY3" fmla="*/ 1151604 h 3975386"/>
              <a:gd name="connsiteX4" fmla="*/ 4730876 w 7854663"/>
              <a:gd name="connsiteY4" fmla="*/ 1969031 h 3975386"/>
              <a:gd name="connsiteX5" fmla="*/ 3754129 w 7854663"/>
              <a:gd name="connsiteY5" fmla="*/ 2481643 h 3975386"/>
              <a:gd name="connsiteX6" fmla="*/ 2389460 w 7854663"/>
              <a:gd name="connsiteY6" fmla="*/ 3326775 h 3975386"/>
              <a:gd name="connsiteX7" fmla="*/ 1045572 w 7854663"/>
              <a:gd name="connsiteY7" fmla="*/ 3783975 h 3975386"/>
              <a:gd name="connsiteX8" fmla="*/ 13406 w 7854663"/>
              <a:gd name="connsiteY8" fmla="*/ 3936370 h 3975386"/>
              <a:gd name="connsiteX9" fmla="*/ 650714 w 7854663"/>
              <a:gd name="connsiteY9" fmla="*/ 3174370 h 3975386"/>
              <a:gd name="connsiteX10" fmla="*/ 3511680 w 7854663"/>
              <a:gd name="connsiteY10" fmla="*/ 1345574 h 3975386"/>
              <a:gd name="connsiteX11" fmla="*/ 5943146 w 7854663"/>
              <a:gd name="connsiteY11" fmla="*/ 611277 h 3975386"/>
              <a:gd name="connsiteX12" fmla="*/ 7328597 w 7854663"/>
              <a:gd name="connsiteY12" fmla="*/ 84805 h 3975386"/>
              <a:gd name="connsiteX0" fmla="*/ 7328597 w 7854663"/>
              <a:gd name="connsiteY0" fmla="*/ 84805 h 3975386"/>
              <a:gd name="connsiteX1" fmla="*/ 7848143 w 7854663"/>
              <a:gd name="connsiteY1" fmla="*/ 29396 h 3975386"/>
              <a:gd name="connsiteX2" fmla="*/ 6400345 w 7854663"/>
              <a:gd name="connsiteY2" fmla="*/ 832952 h 3975386"/>
              <a:gd name="connsiteX3" fmla="*/ 5666055 w 7854663"/>
              <a:gd name="connsiteY3" fmla="*/ 1290150 h 3975386"/>
              <a:gd name="connsiteX4" fmla="*/ 4730876 w 7854663"/>
              <a:gd name="connsiteY4" fmla="*/ 1969031 h 3975386"/>
              <a:gd name="connsiteX5" fmla="*/ 3754129 w 7854663"/>
              <a:gd name="connsiteY5" fmla="*/ 2481643 h 3975386"/>
              <a:gd name="connsiteX6" fmla="*/ 2389460 w 7854663"/>
              <a:gd name="connsiteY6" fmla="*/ 3326775 h 3975386"/>
              <a:gd name="connsiteX7" fmla="*/ 1045572 w 7854663"/>
              <a:gd name="connsiteY7" fmla="*/ 3783975 h 3975386"/>
              <a:gd name="connsiteX8" fmla="*/ 13406 w 7854663"/>
              <a:gd name="connsiteY8" fmla="*/ 3936370 h 3975386"/>
              <a:gd name="connsiteX9" fmla="*/ 650714 w 7854663"/>
              <a:gd name="connsiteY9" fmla="*/ 3174370 h 3975386"/>
              <a:gd name="connsiteX10" fmla="*/ 3511680 w 7854663"/>
              <a:gd name="connsiteY10" fmla="*/ 1345574 h 3975386"/>
              <a:gd name="connsiteX11" fmla="*/ 5943146 w 7854663"/>
              <a:gd name="connsiteY11" fmla="*/ 611277 h 3975386"/>
              <a:gd name="connsiteX12" fmla="*/ 7328597 w 7854663"/>
              <a:gd name="connsiteY12" fmla="*/ 84805 h 3975386"/>
              <a:gd name="connsiteX0" fmla="*/ 7328597 w 7854663"/>
              <a:gd name="connsiteY0" fmla="*/ 84805 h 3975386"/>
              <a:gd name="connsiteX1" fmla="*/ 7848143 w 7854663"/>
              <a:gd name="connsiteY1" fmla="*/ 29396 h 3975386"/>
              <a:gd name="connsiteX2" fmla="*/ 6455761 w 7854663"/>
              <a:gd name="connsiteY2" fmla="*/ 957643 h 3975386"/>
              <a:gd name="connsiteX3" fmla="*/ 5666055 w 7854663"/>
              <a:gd name="connsiteY3" fmla="*/ 1290150 h 3975386"/>
              <a:gd name="connsiteX4" fmla="*/ 4730876 w 7854663"/>
              <a:gd name="connsiteY4" fmla="*/ 1969031 h 3975386"/>
              <a:gd name="connsiteX5" fmla="*/ 3754129 w 7854663"/>
              <a:gd name="connsiteY5" fmla="*/ 2481643 h 3975386"/>
              <a:gd name="connsiteX6" fmla="*/ 2389460 w 7854663"/>
              <a:gd name="connsiteY6" fmla="*/ 3326775 h 3975386"/>
              <a:gd name="connsiteX7" fmla="*/ 1045572 w 7854663"/>
              <a:gd name="connsiteY7" fmla="*/ 3783975 h 3975386"/>
              <a:gd name="connsiteX8" fmla="*/ 13406 w 7854663"/>
              <a:gd name="connsiteY8" fmla="*/ 3936370 h 3975386"/>
              <a:gd name="connsiteX9" fmla="*/ 650714 w 7854663"/>
              <a:gd name="connsiteY9" fmla="*/ 3174370 h 3975386"/>
              <a:gd name="connsiteX10" fmla="*/ 3511680 w 7854663"/>
              <a:gd name="connsiteY10" fmla="*/ 1345574 h 3975386"/>
              <a:gd name="connsiteX11" fmla="*/ 5943146 w 7854663"/>
              <a:gd name="connsiteY11" fmla="*/ 611277 h 3975386"/>
              <a:gd name="connsiteX12" fmla="*/ 7328597 w 7854663"/>
              <a:gd name="connsiteY12" fmla="*/ 84805 h 3975386"/>
              <a:gd name="connsiteX0" fmla="*/ 7328597 w 7868278"/>
              <a:gd name="connsiteY0" fmla="*/ 15555 h 3906136"/>
              <a:gd name="connsiteX1" fmla="*/ 7861995 w 7868278"/>
              <a:gd name="connsiteY1" fmla="*/ 154110 h 3906136"/>
              <a:gd name="connsiteX2" fmla="*/ 6455761 w 7868278"/>
              <a:gd name="connsiteY2" fmla="*/ 888393 h 3906136"/>
              <a:gd name="connsiteX3" fmla="*/ 5666055 w 7868278"/>
              <a:gd name="connsiteY3" fmla="*/ 1220900 h 3906136"/>
              <a:gd name="connsiteX4" fmla="*/ 4730876 w 7868278"/>
              <a:gd name="connsiteY4" fmla="*/ 1899781 h 3906136"/>
              <a:gd name="connsiteX5" fmla="*/ 3754129 w 7868278"/>
              <a:gd name="connsiteY5" fmla="*/ 2412393 h 3906136"/>
              <a:gd name="connsiteX6" fmla="*/ 2389460 w 7868278"/>
              <a:gd name="connsiteY6" fmla="*/ 3257525 h 3906136"/>
              <a:gd name="connsiteX7" fmla="*/ 1045572 w 7868278"/>
              <a:gd name="connsiteY7" fmla="*/ 3714725 h 3906136"/>
              <a:gd name="connsiteX8" fmla="*/ 13406 w 7868278"/>
              <a:gd name="connsiteY8" fmla="*/ 3867120 h 3906136"/>
              <a:gd name="connsiteX9" fmla="*/ 650714 w 7868278"/>
              <a:gd name="connsiteY9" fmla="*/ 3105120 h 3906136"/>
              <a:gd name="connsiteX10" fmla="*/ 3511680 w 7868278"/>
              <a:gd name="connsiteY10" fmla="*/ 1276324 h 3906136"/>
              <a:gd name="connsiteX11" fmla="*/ 5943146 w 7868278"/>
              <a:gd name="connsiteY11" fmla="*/ 542027 h 3906136"/>
              <a:gd name="connsiteX12" fmla="*/ 7328597 w 7868278"/>
              <a:gd name="connsiteY12" fmla="*/ 15555 h 3906136"/>
              <a:gd name="connsiteX0" fmla="*/ 7245467 w 7866970"/>
              <a:gd name="connsiteY0" fmla="*/ 49462 h 3787643"/>
              <a:gd name="connsiteX1" fmla="*/ 7861995 w 7866970"/>
              <a:gd name="connsiteY1" fmla="*/ 35617 h 3787643"/>
              <a:gd name="connsiteX2" fmla="*/ 6455761 w 7866970"/>
              <a:gd name="connsiteY2" fmla="*/ 769900 h 3787643"/>
              <a:gd name="connsiteX3" fmla="*/ 5666055 w 7866970"/>
              <a:gd name="connsiteY3" fmla="*/ 1102407 h 3787643"/>
              <a:gd name="connsiteX4" fmla="*/ 4730876 w 7866970"/>
              <a:gd name="connsiteY4" fmla="*/ 1781288 h 3787643"/>
              <a:gd name="connsiteX5" fmla="*/ 3754129 w 7866970"/>
              <a:gd name="connsiteY5" fmla="*/ 2293900 h 3787643"/>
              <a:gd name="connsiteX6" fmla="*/ 2389460 w 7866970"/>
              <a:gd name="connsiteY6" fmla="*/ 3139032 h 3787643"/>
              <a:gd name="connsiteX7" fmla="*/ 1045572 w 7866970"/>
              <a:gd name="connsiteY7" fmla="*/ 3596232 h 3787643"/>
              <a:gd name="connsiteX8" fmla="*/ 13406 w 7866970"/>
              <a:gd name="connsiteY8" fmla="*/ 3748627 h 3787643"/>
              <a:gd name="connsiteX9" fmla="*/ 650714 w 7866970"/>
              <a:gd name="connsiteY9" fmla="*/ 2986627 h 3787643"/>
              <a:gd name="connsiteX10" fmla="*/ 3511680 w 7866970"/>
              <a:gd name="connsiteY10" fmla="*/ 1157831 h 3787643"/>
              <a:gd name="connsiteX11" fmla="*/ 5943146 w 7866970"/>
              <a:gd name="connsiteY11" fmla="*/ 423534 h 3787643"/>
              <a:gd name="connsiteX12" fmla="*/ 7245467 w 7866970"/>
              <a:gd name="connsiteY12" fmla="*/ 49462 h 3787643"/>
              <a:gd name="connsiteX0" fmla="*/ 7245467 w 7866970"/>
              <a:gd name="connsiteY0" fmla="*/ 49462 h 3787643"/>
              <a:gd name="connsiteX1" fmla="*/ 7861995 w 7866970"/>
              <a:gd name="connsiteY1" fmla="*/ 35617 h 3787643"/>
              <a:gd name="connsiteX2" fmla="*/ 6455761 w 7866970"/>
              <a:gd name="connsiteY2" fmla="*/ 769900 h 3787643"/>
              <a:gd name="connsiteX3" fmla="*/ 5666055 w 7866970"/>
              <a:gd name="connsiteY3" fmla="*/ 1102407 h 3787643"/>
              <a:gd name="connsiteX4" fmla="*/ 4730876 w 7866970"/>
              <a:gd name="connsiteY4" fmla="*/ 1781288 h 3787643"/>
              <a:gd name="connsiteX5" fmla="*/ 3754129 w 7866970"/>
              <a:gd name="connsiteY5" fmla="*/ 2293900 h 3787643"/>
              <a:gd name="connsiteX6" fmla="*/ 2389460 w 7866970"/>
              <a:gd name="connsiteY6" fmla="*/ 3139032 h 3787643"/>
              <a:gd name="connsiteX7" fmla="*/ 1045572 w 7866970"/>
              <a:gd name="connsiteY7" fmla="*/ 3596232 h 3787643"/>
              <a:gd name="connsiteX8" fmla="*/ 13406 w 7866970"/>
              <a:gd name="connsiteY8" fmla="*/ 3748627 h 3787643"/>
              <a:gd name="connsiteX9" fmla="*/ 650714 w 7866970"/>
              <a:gd name="connsiteY9" fmla="*/ 2986627 h 3787643"/>
              <a:gd name="connsiteX10" fmla="*/ 3331570 w 7866970"/>
              <a:gd name="connsiteY10" fmla="*/ 1268668 h 3787643"/>
              <a:gd name="connsiteX11" fmla="*/ 5943146 w 7866970"/>
              <a:gd name="connsiteY11" fmla="*/ 423534 h 3787643"/>
              <a:gd name="connsiteX12" fmla="*/ 7245467 w 7866970"/>
              <a:gd name="connsiteY12" fmla="*/ 49462 h 3787643"/>
              <a:gd name="connsiteX0" fmla="*/ 7245467 w 7866970"/>
              <a:gd name="connsiteY0" fmla="*/ 49462 h 3787643"/>
              <a:gd name="connsiteX1" fmla="*/ 7861995 w 7866970"/>
              <a:gd name="connsiteY1" fmla="*/ 35617 h 3787643"/>
              <a:gd name="connsiteX2" fmla="*/ 6455761 w 7866970"/>
              <a:gd name="connsiteY2" fmla="*/ 769900 h 3787643"/>
              <a:gd name="connsiteX3" fmla="*/ 5666055 w 7866970"/>
              <a:gd name="connsiteY3" fmla="*/ 1102407 h 3787643"/>
              <a:gd name="connsiteX4" fmla="*/ 4730876 w 7866970"/>
              <a:gd name="connsiteY4" fmla="*/ 1781288 h 3787643"/>
              <a:gd name="connsiteX5" fmla="*/ 3754129 w 7866970"/>
              <a:gd name="connsiteY5" fmla="*/ 2293900 h 3787643"/>
              <a:gd name="connsiteX6" fmla="*/ 2389460 w 7866970"/>
              <a:gd name="connsiteY6" fmla="*/ 3139032 h 3787643"/>
              <a:gd name="connsiteX7" fmla="*/ 1045572 w 7866970"/>
              <a:gd name="connsiteY7" fmla="*/ 3596232 h 3787643"/>
              <a:gd name="connsiteX8" fmla="*/ 13406 w 7866970"/>
              <a:gd name="connsiteY8" fmla="*/ 3748627 h 3787643"/>
              <a:gd name="connsiteX9" fmla="*/ 650714 w 7866970"/>
              <a:gd name="connsiteY9" fmla="*/ 2986627 h 3787643"/>
              <a:gd name="connsiteX10" fmla="*/ 3331570 w 7866970"/>
              <a:gd name="connsiteY10" fmla="*/ 1268668 h 3787643"/>
              <a:gd name="connsiteX11" fmla="*/ 5943146 w 7866970"/>
              <a:gd name="connsiteY11" fmla="*/ 423534 h 3787643"/>
              <a:gd name="connsiteX12" fmla="*/ 7245467 w 7866970"/>
              <a:gd name="connsiteY12" fmla="*/ 49462 h 3787643"/>
              <a:gd name="connsiteX0" fmla="*/ 7245467 w 7866970"/>
              <a:gd name="connsiteY0" fmla="*/ 49462 h 3787643"/>
              <a:gd name="connsiteX1" fmla="*/ 7861995 w 7866970"/>
              <a:gd name="connsiteY1" fmla="*/ 35617 h 3787643"/>
              <a:gd name="connsiteX2" fmla="*/ 6455761 w 7866970"/>
              <a:gd name="connsiteY2" fmla="*/ 769900 h 3787643"/>
              <a:gd name="connsiteX3" fmla="*/ 5666055 w 7866970"/>
              <a:gd name="connsiteY3" fmla="*/ 1102407 h 3787643"/>
              <a:gd name="connsiteX4" fmla="*/ 4730876 w 7866970"/>
              <a:gd name="connsiteY4" fmla="*/ 1781288 h 3787643"/>
              <a:gd name="connsiteX5" fmla="*/ 3754129 w 7866970"/>
              <a:gd name="connsiteY5" fmla="*/ 2293900 h 3787643"/>
              <a:gd name="connsiteX6" fmla="*/ 2389460 w 7866970"/>
              <a:gd name="connsiteY6" fmla="*/ 3139032 h 3787643"/>
              <a:gd name="connsiteX7" fmla="*/ 1045572 w 7866970"/>
              <a:gd name="connsiteY7" fmla="*/ 3596232 h 3787643"/>
              <a:gd name="connsiteX8" fmla="*/ 13406 w 7866970"/>
              <a:gd name="connsiteY8" fmla="*/ 3748627 h 3787643"/>
              <a:gd name="connsiteX9" fmla="*/ 650714 w 7866970"/>
              <a:gd name="connsiteY9" fmla="*/ 2986627 h 3787643"/>
              <a:gd name="connsiteX10" fmla="*/ 3331570 w 7866970"/>
              <a:gd name="connsiteY10" fmla="*/ 1268668 h 3787643"/>
              <a:gd name="connsiteX11" fmla="*/ 5943146 w 7866970"/>
              <a:gd name="connsiteY11" fmla="*/ 423534 h 3787643"/>
              <a:gd name="connsiteX12" fmla="*/ 7245467 w 7866970"/>
              <a:gd name="connsiteY12" fmla="*/ 49462 h 3787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66970" h="3787643">
                <a:moveTo>
                  <a:pt x="7245467" y="49462"/>
                </a:moveTo>
                <a:cubicBezTo>
                  <a:pt x="7565275" y="-15191"/>
                  <a:pt x="7912792" y="-12874"/>
                  <a:pt x="7861995" y="35617"/>
                </a:cubicBezTo>
                <a:cubicBezTo>
                  <a:pt x="7894321" y="97962"/>
                  <a:pt x="6821751" y="592102"/>
                  <a:pt x="6455761" y="769900"/>
                </a:cubicBezTo>
                <a:cubicBezTo>
                  <a:pt x="6089771" y="947698"/>
                  <a:pt x="5953536" y="933842"/>
                  <a:pt x="5666055" y="1102407"/>
                </a:cubicBezTo>
                <a:cubicBezTo>
                  <a:pt x="5378574" y="1270972"/>
                  <a:pt x="5095712" y="1594251"/>
                  <a:pt x="4730876" y="1781288"/>
                </a:cubicBezTo>
                <a:cubicBezTo>
                  <a:pt x="4366040" y="1968325"/>
                  <a:pt x="4144365" y="2067609"/>
                  <a:pt x="3754129" y="2293900"/>
                </a:cubicBezTo>
                <a:cubicBezTo>
                  <a:pt x="3363893" y="2520191"/>
                  <a:pt x="2646923" y="3028195"/>
                  <a:pt x="2389460" y="3139032"/>
                </a:cubicBezTo>
                <a:cubicBezTo>
                  <a:pt x="2131997" y="3249869"/>
                  <a:pt x="1383854" y="3455378"/>
                  <a:pt x="1045572" y="3596232"/>
                </a:cubicBezTo>
                <a:cubicBezTo>
                  <a:pt x="707290" y="3737086"/>
                  <a:pt x="79216" y="3850228"/>
                  <a:pt x="13406" y="3748627"/>
                </a:cubicBezTo>
                <a:cubicBezTo>
                  <a:pt x="-52404" y="3647026"/>
                  <a:pt x="118468" y="3335299"/>
                  <a:pt x="650714" y="2986627"/>
                </a:cubicBezTo>
                <a:cubicBezTo>
                  <a:pt x="1182960" y="2637955"/>
                  <a:pt x="2701189" y="1651977"/>
                  <a:pt x="3331570" y="1268668"/>
                </a:cubicBezTo>
                <a:cubicBezTo>
                  <a:pt x="3767985" y="843795"/>
                  <a:pt x="5290830" y="626735"/>
                  <a:pt x="5943146" y="423534"/>
                </a:cubicBezTo>
                <a:cubicBezTo>
                  <a:pt x="6595462" y="220333"/>
                  <a:pt x="6925659" y="114115"/>
                  <a:pt x="7245467" y="49462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 dirty="0"/>
          </a:p>
        </p:txBody>
      </p:sp>
      <p:sp>
        <p:nvSpPr>
          <p:cNvPr id="11" name="Freeform 10"/>
          <p:cNvSpPr/>
          <p:nvPr/>
        </p:nvSpPr>
        <p:spPr>
          <a:xfrm>
            <a:off x="406301" y="7039857"/>
            <a:ext cx="859583" cy="872151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83" h="872151">
                <a:moveTo>
                  <a:pt x="738183" y="78493"/>
                </a:moveTo>
                <a:cubicBezTo>
                  <a:pt x="920601" y="226275"/>
                  <a:pt x="869801" y="683476"/>
                  <a:pt x="765892" y="798930"/>
                </a:cubicBezTo>
                <a:cubicBezTo>
                  <a:pt x="661983" y="914384"/>
                  <a:pt x="232492" y="884365"/>
                  <a:pt x="114728" y="771220"/>
                </a:cubicBezTo>
                <a:cubicBezTo>
                  <a:pt x="-3036" y="658075"/>
                  <a:pt x="-44599" y="235511"/>
                  <a:pt x="59310" y="120057"/>
                </a:cubicBezTo>
                <a:cubicBezTo>
                  <a:pt x="163219" y="4603"/>
                  <a:pt x="464163" y="-60098"/>
                  <a:pt x="738183" y="78493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406301" y="8305801"/>
            <a:ext cx="859583" cy="872151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83" h="872151">
                <a:moveTo>
                  <a:pt x="738183" y="78493"/>
                </a:moveTo>
                <a:cubicBezTo>
                  <a:pt x="920601" y="226275"/>
                  <a:pt x="869801" y="683476"/>
                  <a:pt x="765892" y="798930"/>
                </a:cubicBezTo>
                <a:cubicBezTo>
                  <a:pt x="661983" y="914384"/>
                  <a:pt x="232492" y="884365"/>
                  <a:pt x="114728" y="771220"/>
                </a:cubicBezTo>
                <a:cubicBezTo>
                  <a:pt x="-3036" y="658075"/>
                  <a:pt x="-44599" y="235511"/>
                  <a:pt x="59310" y="120057"/>
                </a:cubicBezTo>
                <a:cubicBezTo>
                  <a:pt x="163219" y="4603"/>
                  <a:pt x="464163" y="-60098"/>
                  <a:pt x="738183" y="78493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447799" y="7206629"/>
            <a:ext cx="2953545" cy="53859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dirty="0" smtClean="0"/>
              <a:t>Low Grade 0.1 opt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461655" y="8472571"/>
            <a:ext cx="3023949" cy="53859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dirty="0" smtClean="0"/>
              <a:t>High Grade 1.0 opt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28600" y="892907"/>
            <a:ext cx="1148071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Map 2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181006" y="3091261"/>
            <a:ext cx="882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Surface</a:t>
            </a:r>
            <a:endParaRPr lang="en-US" sz="1800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3063299" y="3275927"/>
            <a:ext cx="746701" cy="184666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339746"/>
              </p:ext>
            </p:extLst>
          </p:nvPr>
        </p:nvGraphicFramePr>
        <p:xfrm>
          <a:off x="1981199" y="685800"/>
          <a:ext cx="13258820" cy="91541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</a:tblGrid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274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7926796" y="2409963"/>
            <a:ext cx="4618496" cy="2677073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18431"/>
              <a:gd name="connsiteY0" fmla="*/ 93892 h 1784468"/>
              <a:gd name="connsiteX1" fmla="*/ 2038102 w 3118431"/>
              <a:gd name="connsiteY1" fmla="*/ 24620 h 1784468"/>
              <a:gd name="connsiteX2" fmla="*/ 2952502 w 3118431"/>
              <a:gd name="connsiteY2" fmla="*/ 38474 h 1784468"/>
              <a:gd name="connsiteX3" fmla="*/ 3021775 w 3118431"/>
              <a:gd name="connsiteY3" fmla="*/ 454110 h 1784468"/>
              <a:gd name="connsiteX4" fmla="*/ 1927265 w 3118431"/>
              <a:gd name="connsiteY4" fmla="*/ 495675 h 1784468"/>
              <a:gd name="connsiteX5" fmla="*/ 1761011 w 3118431"/>
              <a:gd name="connsiteY5" fmla="*/ 966729 h 1784468"/>
              <a:gd name="connsiteX6" fmla="*/ 2961785 w 3118431"/>
              <a:gd name="connsiteY6" fmla="*/ 1770565 h 1784468"/>
              <a:gd name="connsiteX7" fmla="*/ 1206830 w 3118431"/>
              <a:gd name="connsiteY7" fmla="*/ 1507056 h 1784468"/>
              <a:gd name="connsiteX8" fmla="*/ 112320 w 3118431"/>
              <a:gd name="connsiteY8" fmla="*/ 1479346 h 1784468"/>
              <a:gd name="connsiteX9" fmla="*/ 112320 w 3118431"/>
              <a:gd name="connsiteY9" fmla="*/ 620365 h 1784468"/>
              <a:gd name="connsiteX10" fmla="*/ 791193 w 3118431"/>
              <a:gd name="connsiteY10" fmla="*/ 578801 h 1784468"/>
              <a:gd name="connsiteX11" fmla="*/ 1345375 w 3118431"/>
              <a:gd name="connsiteY11" fmla="*/ 523383 h 1784468"/>
              <a:gd name="connsiteX12" fmla="*/ 1400794 w 3118431"/>
              <a:gd name="connsiteY12" fmla="*/ 93892 h 1784468"/>
              <a:gd name="connsiteX0" fmla="*/ 1400794 w 3314135"/>
              <a:gd name="connsiteY0" fmla="*/ 93892 h 1784468"/>
              <a:gd name="connsiteX1" fmla="*/ 2038102 w 3314135"/>
              <a:gd name="connsiteY1" fmla="*/ 24620 h 1784468"/>
              <a:gd name="connsiteX2" fmla="*/ 2952502 w 3314135"/>
              <a:gd name="connsiteY2" fmla="*/ 38474 h 1784468"/>
              <a:gd name="connsiteX3" fmla="*/ 3021775 w 3314135"/>
              <a:gd name="connsiteY3" fmla="*/ 454110 h 1784468"/>
              <a:gd name="connsiteX4" fmla="*/ 1927265 w 3314135"/>
              <a:gd name="connsiteY4" fmla="*/ 495675 h 1784468"/>
              <a:gd name="connsiteX5" fmla="*/ 3271156 w 3314135"/>
              <a:gd name="connsiteY5" fmla="*/ 1049856 h 1784468"/>
              <a:gd name="connsiteX6" fmla="*/ 2961785 w 3314135"/>
              <a:gd name="connsiteY6" fmla="*/ 1770565 h 1784468"/>
              <a:gd name="connsiteX7" fmla="*/ 1206830 w 3314135"/>
              <a:gd name="connsiteY7" fmla="*/ 1507056 h 1784468"/>
              <a:gd name="connsiteX8" fmla="*/ 112320 w 3314135"/>
              <a:gd name="connsiteY8" fmla="*/ 1479346 h 1784468"/>
              <a:gd name="connsiteX9" fmla="*/ 112320 w 3314135"/>
              <a:gd name="connsiteY9" fmla="*/ 620365 h 1784468"/>
              <a:gd name="connsiteX10" fmla="*/ 791193 w 3314135"/>
              <a:gd name="connsiteY10" fmla="*/ 578801 h 1784468"/>
              <a:gd name="connsiteX11" fmla="*/ 1345375 w 3314135"/>
              <a:gd name="connsiteY11" fmla="*/ 523383 h 1784468"/>
              <a:gd name="connsiteX12" fmla="*/ 1400794 w 3314135"/>
              <a:gd name="connsiteY12" fmla="*/ 93892 h 1784468"/>
              <a:gd name="connsiteX0" fmla="*/ 1400794 w 3271507"/>
              <a:gd name="connsiteY0" fmla="*/ 93892 h 1784468"/>
              <a:gd name="connsiteX1" fmla="*/ 2038102 w 3271507"/>
              <a:gd name="connsiteY1" fmla="*/ 24620 h 1784468"/>
              <a:gd name="connsiteX2" fmla="*/ 2952502 w 3271507"/>
              <a:gd name="connsiteY2" fmla="*/ 38474 h 1784468"/>
              <a:gd name="connsiteX3" fmla="*/ 3021775 w 3271507"/>
              <a:gd name="connsiteY3" fmla="*/ 454110 h 1784468"/>
              <a:gd name="connsiteX4" fmla="*/ 3271156 w 3271507"/>
              <a:gd name="connsiteY4" fmla="*/ 1049856 h 1784468"/>
              <a:gd name="connsiteX5" fmla="*/ 2961785 w 3271507"/>
              <a:gd name="connsiteY5" fmla="*/ 1770565 h 1784468"/>
              <a:gd name="connsiteX6" fmla="*/ 1206830 w 3271507"/>
              <a:gd name="connsiteY6" fmla="*/ 1507056 h 1784468"/>
              <a:gd name="connsiteX7" fmla="*/ 112320 w 3271507"/>
              <a:gd name="connsiteY7" fmla="*/ 1479346 h 1784468"/>
              <a:gd name="connsiteX8" fmla="*/ 112320 w 3271507"/>
              <a:gd name="connsiteY8" fmla="*/ 620365 h 1784468"/>
              <a:gd name="connsiteX9" fmla="*/ 791193 w 3271507"/>
              <a:gd name="connsiteY9" fmla="*/ 578801 h 1784468"/>
              <a:gd name="connsiteX10" fmla="*/ 1345375 w 3271507"/>
              <a:gd name="connsiteY10" fmla="*/ 523383 h 1784468"/>
              <a:gd name="connsiteX11" fmla="*/ 1400794 w 3271507"/>
              <a:gd name="connsiteY11" fmla="*/ 93892 h 1784468"/>
              <a:gd name="connsiteX0" fmla="*/ 1400794 w 3271507"/>
              <a:gd name="connsiteY0" fmla="*/ 93892 h 1784468"/>
              <a:gd name="connsiteX1" fmla="*/ 2038102 w 3271507"/>
              <a:gd name="connsiteY1" fmla="*/ 24620 h 1784468"/>
              <a:gd name="connsiteX2" fmla="*/ 2952502 w 3271507"/>
              <a:gd name="connsiteY2" fmla="*/ 38474 h 1784468"/>
              <a:gd name="connsiteX3" fmla="*/ 3021775 w 3271507"/>
              <a:gd name="connsiteY3" fmla="*/ 454110 h 1784468"/>
              <a:gd name="connsiteX4" fmla="*/ 3271156 w 3271507"/>
              <a:gd name="connsiteY4" fmla="*/ 1049856 h 1784468"/>
              <a:gd name="connsiteX5" fmla="*/ 2961785 w 3271507"/>
              <a:gd name="connsiteY5" fmla="*/ 1770565 h 1784468"/>
              <a:gd name="connsiteX6" fmla="*/ 1206830 w 3271507"/>
              <a:gd name="connsiteY6" fmla="*/ 1507056 h 1784468"/>
              <a:gd name="connsiteX7" fmla="*/ 112320 w 3271507"/>
              <a:gd name="connsiteY7" fmla="*/ 1479346 h 1784468"/>
              <a:gd name="connsiteX8" fmla="*/ 112320 w 3271507"/>
              <a:gd name="connsiteY8" fmla="*/ 620365 h 1784468"/>
              <a:gd name="connsiteX9" fmla="*/ 791193 w 3271507"/>
              <a:gd name="connsiteY9" fmla="*/ 578801 h 1784468"/>
              <a:gd name="connsiteX10" fmla="*/ 1400794 w 3271507"/>
              <a:gd name="connsiteY10" fmla="*/ 93892 h 1784468"/>
              <a:gd name="connsiteX0" fmla="*/ 1400794 w 3271507"/>
              <a:gd name="connsiteY0" fmla="*/ 93892 h 1784468"/>
              <a:gd name="connsiteX1" fmla="*/ 2038102 w 3271507"/>
              <a:gd name="connsiteY1" fmla="*/ 24620 h 1784468"/>
              <a:gd name="connsiteX2" fmla="*/ 2952502 w 3271507"/>
              <a:gd name="connsiteY2" fmla="*/ 38474 h 1784468"/>
              <a:gd name="connsiteX3" fmla="*/ 3021775 w 3271507"/>
              <a:gd name="connsiteY3" fmla="*/ 454110 h 1784468"/>
              <a:gd name="connsiteX4" fmla="*/ 3271156 w 3271507"/>
              <a:gd name="connsiteY4" fmla="*/ 1049856 h 1784468"/>
              <a:gd name="connsiteX5" fmla="*/ 2961785 w 3271507"/>
              <a:gd name="connsiteY5" fmla="*/ 1770565 h 1784468"/>
              <a:gd name="connsiteX6" fmla="*/ 1206830 w 3271507"/>
              <a:gd name="connsiteY6" fmla="*/ 1507056 h 1784468"/>
              <a:gd name="connsiteX7" fmla="*/ 112320 w 3271507"/>
              <a:gd name="connsiteY7" fmla="*/ 1479346 h 1784468"/>
              <a:gd name="connsiteX8" fmla="*/ 112320 w 3271507"/>
              <a:gd name="connsiteY8" fmla="*/ 620365 h 1784468"/>
              <a:gd name="connsiteX9" fmla="*/ 1400794 w 3271507"/>
              <a:gd name="connsiteY9" fmla="*/ 93892 h 1784468"/>
              <a:gd name="connsiteX0" fmla="*/ 1400794 w 3271163"/>
              <a:gd name="connsiteY0" fmla="*/ 137401 h 1827977"/>
              <a:gd name="connsiteX1" fmla="*/ 2038102 w 3271163"/>
              <a:gd name="connsiteY1" fmla="*/ 68129 h 1827977"/>
              <a:gd name="connsiteX2" fmla="*/ 2952502 w 3271163"/>
              <a:gd name="connsiteY2" fmla="*/ 81983 h 1827977"/>
              <a:gd name="connsiteX3" fmla="*/ 3271156 w 3271163"/>
              <a:gd name="connsiteY3" fmla="*/ 1093365 h 1827977"/>
              <a:gd name="connsiteX4" fmla="*/ 2961785 w 3271163"/>
              <a:gd name="connsiteY4" fmla="*/ 1814074 h 1827977"/>
              <a:gd name="connsiteX5" fmla="*/ 1206830 w 3271163"/>
              <a:gd name="connsiteY5" fmla="*/ 1550565 h 1827977"/>
              <a:gd name="connsiteX6" fmla="*/ 112320 w 3271163"/>
              <a:gd name="connsiteY6" fmla="*/ 1522855 h 1827977"/>
              <a:gd name="connsiteX7" fmla="*/ 112320 w 3271163"/>
              <a:gd name="connsiteY7" fmla="*/ 663874 h 1827977"/>
              <a:gd name="connsiteX8" fmla="*/ 1400794 w 3271163"/>
              <a:gd name="connsiteY8" fmla="*/ 137401 h 1827977"/>
              <a:gd name="connsiteX0" fmla="*/ 1394273 w 3264642"/>
              <a:gd name="connsiteY0" fmla="*/ 430101 h 2120677"/>
              <a:gd name="connsiteX1" fmla="*/ 2031581 w 3264642"/>
              <a:gd name="connsiteY1" fmla="*/ 360829 h 2120677"/>
              <a:gd name="connsiteX2" fmla="*/ 2945981 w 3264642"/>
              <a:gd name="connsiteY2" fmla="*/ 374683 h 2120677"/>
              <a:gd name="connsiteX3" fmla="*/ 3264635 w 3264642"/>
              <a:gd name="connsiteY3" fmla="*/ 1386065 h 2120677"/>
              <a:gd name="connsiteX4" fmla="*/ 2955264 w 3264642"/>
              <a:gd name="connsiteY4" fmla="*/ 2106774 h 2120677"/>
              <a:gd name="connsiteX5" fmla="*/ 1200309 w 3264642"/>
              <a:gd name="connsiteY5" fmla="*/ 1843265 h 2120677"/>
              <a:gd name="connsiteX6" fmla="*/ 105799 w 3264642"/>
              <a:gd name="connsiteY6" fmla="*/ 1815555 h 2120677"/>
              <a:gd name="connsiteX7" fmla="*/ 119654 w 3264642"/>
              <a:gd name="connsiteY7" fmla="*/ 56028 h 2120677"/>
              <a:gd name="connsiteX8" fmla="*/ 1394273 w 3264642"/>
              <a:gd name="connsiteY8" fmla="*/ 430101 h 2120677"/>
              <a:gd name="connsiteX0" fmla="*/ 1665558 w 3314255"/>
              <a:gd name="connsiteY0" fmla="*/ 133809 h 2212313"/>
              <a:gd name="connsiteX1" fmla="*/ 2081194 w 3314255"/>
              <a:gd name="connsiteY1" fmla="*/ 452465 h 2212313"/>
              <a:gd name="connsiteX2" fmla="*/ 2995594 w 3314255"/>
              <a:gd name="connsiteY2" fmla="*/ 466319 h 2212313"/>
              <a:gd name="connsiteX3" fmla="*/ 3314248 w 3314255"/>
              <a:gd name="connsiteY3" fmla="*/ 1477701 h 2212313"/>
              <a:gd name="connsiteX4" fmla="*/ 3004877 w 3314255"/>
              <a:gd name="connsiteY4" fmla="*/ 2198410 h 2212313"/>
              <a:gd name="connsiteX5" fmla="*/ 1249922 w 3314255"/>
              <a:gd name="connsiteY5" fmla="*/ 1934901 h 2212313"/>
              <a:gd name="connsiteX6" fmla="*/ 155412 w 3314255"/>
              <a:gd name="connsiteY6" fmla="*/ 1907191 h 2212313"/>
              <a:gd name="connsiteX7" fmla="*/ 169267 w 3314255"/>
              <a:gd name="connsiteY7" fmla="*/ 147664 h 2212313"/>
              <a:gd name="connsiteX8" fmla="*/ 1665558 w 3314255"/>
              <a:gd name="connsiteY8" fmla="*/ 133809 h 2212313"/>
              <a:gd name="connsiteX0" fmla="*/ 1665558 w 3936492"/>
              <a:gd name="connsiteY0" fmla="*/ 133809 h 2212313"/>
              <a:gd name="connsiteX1" fmla="*/ 2081194 w 3936492"/>
              <a:gd name="connsiteY1" fmla="*/ 452465 h 2212313"/>
              <a:gd name="connsiteX2" fmla="*/ 3896139 w 3936492"/>
              <a:gd name="connsiteY2" fmla="*/ 216938 h 2212313"/>
              <a:gd name="connsiteX3" fmla="*/ 3314248 w 3936492"/>
              <a:gd name="connsiteY3" fmla="*/ 1477701 h 2212313"/>
              <a:gd name="connsiteX4" fmla="*/ 3004877 w 3936492"/>
              <a:gd name="connsiteY4" fmla="*/ 2198410 h 2212313"/>
              <a:gd name="connsiteX5" fmla="*/ 1249922 w 3936492"/>
              <a:gd name="connsiteY5" fmla="*/ 1934901 h 2212313"/>
              <a:gd name="connsiteX6" fmla="*/ 155412 w 3936492"/>
              <a:gd name="connsiteY6" fmla="*/ 1907191 h 2212313"/>
              <a:gd name="connsiteX7" fmla="*/ 169267 w 3936492"/>
              <a:gd name="connsiteY7" fmla="*/ 147664 h 2212313"/>
              <a:gd name="connsiteX8" fmla="*/ 1665558 w 3936492"/>
              <a:gd name="connsiteY8" fmla="*/ 133809 h 2212313"/>
              <a:gd name="connsiteX0" fmla="*/ 1665558 w 3906948"/>
              <a:gd name="connsiteY0" fmla="*/ 122280 h 2200784"/>
              <a:gd name="connsiteX1" fmla="*/ 2760067 w 3906948"/>
              <a:gd name="connsiteY1" fmla="*/ 163845 h 2200784"/>
              <a:gd name="connsiteX2" fmla="*/ 3896139 w 3906948"/>
              <a:gd name="connsiteY2" fmla="*/ 205409 h 2200784"/>
              <a:gd name="connsiteX3" fmla="*/ 3314248 w 3906948"/>
              <a:gd name="connsiteY3" fmla="*/ 1466172 h 2200784"/>
              <a:gd name="connsiteX4" fmla="*/ 3004877 w 3906948"/>
              <a:gd name="connsiteY4" fmla="*/ 2186881 h 2200784"/>
              <a:gd name="connsiteX5" fmla="*/ 1249922 w 3906948"/>
              <a:gd name="connsiteY5" fmla="*/ 1923372 h 2200784"/>
              <a:gd name="connsiteX6" fmla="*/ 155412 w 3906948"/>
              <a:gd name="connsiteY6" fmla="*/ 1895662 h 2200784"/>
              <a:gd name="connsiteX7" fmla="*/ 169267 w 3906948"/>
              <a:gd name="connsiteY7" fmla="*/ 136135 h 2200784"/>
              <a:gd name="connsiteX8" fmla="*/ 1665558 w 3906948"/>
              <a:gd name="connsiteY8" fmla="*/ 122280 h 2200784"/>
              <a:gd name="connsiteX0" fmla="*/ 1665558 w 4740533"/>
              <a:gd name="connsiteY0" fmla="*/ 122280 h 2056225"/>
              <a:gd name="connsiteX1" fmla="*/ 2760067 w 4740533"/>
              <a:gd name="connsiteY1" fmla="*/ 163845 h 2056225"/>
              <a:gd name="connsiteX2" fmla="*/ 3896139 w 4740533"/>
              <a:gd name="connsiteY2" fmla="*/ 205409 h 2056225"/>
              <a:gd name="connsiteX3" fmla="*/ 3314248 w 4740533"/>
              <a:gd name="connsiteY3" fmla="*/ 1466172 h 2056225"/>
              <a:gd name="connsiteX4" fmla="*/ 4736695 w 4740533"/>
              <a:gd name="connsiteY4" fmla="*/ 2034481 h 2056225"/>
              <a:gd name="connsiteX5" fmla="*/ 1249922 w 4740533"/>
              <a:gd name="connsiteY5" fmla="*/ 1923372 h 2056225"/>
              <a:gd name="connsiteX6" fmla="*/ 155412 w 4740533"/>
              <a:gd name="connsiteY6" fmla="*/ 1895662 h 2056225"/>
              <a:gd name="connsiteX7" fmla="*/ 169267 w 4740533"/>
              <a:gd name="connsiteY7" fmla="*/ 136135 h 2056225"/>
              <a:gd name="connsiteX8" fmla="*/ 1665558 w 4740533"/>
              <a:gd name="connsiteY8" fmla="*/ 122280 h 2056225"/>
              <a:gd name="connsiteX0" fmla="*/ 1665558 w 4743872"/>
              <a:gd name="connsiteY0" fmla="*/ 122280 h 2056225"/>
              <a:gd name="connsiteX1" fmla="*/ 2760067 w 4743872"/>
              <a:gd name="connsiteY1" fmla="*/ 163845 h 2056225"/>
              <a:gd name="connsiteX2" fmla="*/ 3896139 w 4743872"/>
              <a:gd name="connsiteY2" fmla="*/ 205409 h 2056225"/>
              <a:gd name="connsiteX3" fmla="*/ 3979266 w 4743872"/>
              <a:gd name="connsiteY3" fmla="*/ 607190 h 2056225"/>
              <a:gd name="connsiteX4" fmla="*/ 4736695 w 4743872"/>
              <a:gd name="connsiteY4" fmla="*/ 2034481 h 2056225"/>
              <a:gd name="connsiteX5" fmla="*/ 1249922 w 4743872"/>
              <a:gd name="connsiteY5" fmla="*/ 1923372 h 2056225"/>
              <a:gd name="connsiteX6" fmla="*/ 155412 w 4743872"/>
              <a:gd name="connsiteY6" fmla="*/ 1895662 h 2056225"/>
              <a:gd name="connsiteX7" fmla="*/ 169267 w 4743872"/>
              <a:gd name="connsiteY7" fmla="*/ 136135 h 2056225"/>
              <a:gd name="connsiteX8" fmla="*/ 1665558 w 4743872"/>
              <a:gd name="connsiteY8" fmla="*/ 122280 h 2056225"/>
              <a:gd name="connsiteX0" fmla="*/ 1736418 w 4814732"/>
              <a:gd name="connsiteY0" fmla="*/ 122280 h 2658353"/>
              <a:gd name="connsiteX1" fmla="*/ 2830927 w 4814732"/>
              <a:gd name="connsiteY1" fmla="*/ 163845 h 2658353"/>
              <a:gd name="connsiteX2" fmla="*/ 3966999 w 4814732"/>
              <a:gd name="connsiteY2" fmla="*/ 205409 h 2658353"/>
              <a:gd name="connsiteX3" fmla="*/ 4050126 w 4814732"/>
              <a:gd name="connsiteY3" fmla="*/ 607190 h 2658353"/>
              <a:gd name="connsiteX4" fmla="*/ 4807555 w 4814732"/>
              <a:gd name="connsiteY4" fmla="*/ 2034481 h 2658353"/>
              <a:gd name="connsiteX5" fmla="*/ 2415291 w 4814732"/>
              <a:gd name="connsiteY5" fmla="*/ 2657663 h 2658353"/>
              <a:gd name="connsiteX6" fmla="*/ 226272 w 4814732"/>
              <a:gd name="connsiteY6" fmla="*/ 1895662 h 2658353"/>
              <a:gd name="connsiteX7" fmla="*/ 240127 w 4814732"/>
              <a:gd name="connsiteY7" fmla="*/ 136135 h 2658353"/>
              <a:gd name="connsiteX8" fmla="*/ 1736418 w 4814732"/>
              <a:gd name="connsiteY8" fmla="*/ 122280 h 2658353"/>
              <a:gd name="connsiteX0" fmla="*/ 1710766 w 4789080"/>
              <a:gd name="connsiteY0" fmla="*/ 177651 h 2915119"/>
              <a:gd name="connsiteX1" fmla="*/ 2805275 w 4789080"/>
              <a:gd name="connsiteY1" fmla="*/ 219216 h 2915119"/>
              <a:gd name="connsiteX2" fmla="*/ 3941347 w 4789080"/>
              <a:gd name="connsiteY2" fmla="*/ 260780 h 2915119"/>
              <a:gd name="connsiteX3" fmla="*/ 4024474 w 4789080"/>
              <a:gd name="connsiteY3" fmla="*/ 662561 h 2915119"/>
              <a:gd name="connsiteX4" fmla="*/ 4781903 w 4789080"/>
              <a:gd name="connsiteY4" fmla="*/ 2089852 h 2915119"/>
              <a:gd name="connsiteX5" fmla="*/ 2389639 w 4789080"/>
              <a:gd name="connsiteY5" fmla="*/ 2713034 h 2915119"/>
              <a:gd name="connsiteX6" fmla="*/ 242184 w 4789080"/>
              <a:gd name="connsiteY6" fmla="*/ 2699178 h 2915119"/>
              <a:gd name="connsiteX7" fmla="*/ 214475 w 4789080"/>
              <a:gd name="connsiteY7" fmla="*/ 191506 h 2915119"/>
              <a:gd name="connsiteX8" fmla="*/ 1710766 w 4789080"/>
              <a:gd name="connsiteY8" fmla="*/ 177651 h 2915119"/>
              <a:gd name="connsiteX0" fmla="*/ 1604578 w 4682892"/>
              <a:gd name="connsiteY0" fmla="*/ 177651 h 2797948"/>
              <a:gd name="connsiteX1" fmla="*/ 2699087 w 4682892"/>
              <a:gd name="connsiteY1" fmla="*/ 219216 h 2797948"/>
              <a:gd name="connsiteX2" fmla="*/ 3835159 w 4682892"/>
              <a:gd name="connsiteY2" fmla="*/ 260780 h 2797948"/>
              <a:gd name="connsiteX3" fmla="*/ 3918286 w 4682892"/>
              <a:gd name="connsiteY3" fmla="*/ 662561 h 2797948"/>
              <a:gd name="connsiteX4" fmla="*/ 4675715 w 4682892"/>
              <a:gd name="connsiteY4" fmla="*/ 2089852 h 2797948"/>
              <a:gd name="connsiteX5" fmla="*/ 2283451 w 4682892"/>
              <a:gd name="connsiteY5" fmla="*/ 2713034 h 2797948"/>
              <a:gd name="connsiteX6" fmla="*/ 135996 w 4682892"/>
              <a:gd name="connsiteY6" fmla="*/ 2699178 h 2797948"/>
              <a:gd name="connsiteX7" fmla="*/ 108287 w 4682892"/>
              <a:gd name="connsiteY7" fmla="*/ 191506 h 2797948"/>
              <a:gd name="connsiteX8" fmla="*/ 1604578 w 4682892"/>
              <a:gd name="connsiteY8" fmla="*/ 177651 h 2797948"/>
              <a:gd name="connsiteX0" fmla="*/ 1604578 w 4600481"/>
              <a:gd name="connsiteY0" fmla="*/ 177651 h 2768326"/>
              <a:gd name="connsiteX1" fmla="*/ 2699087 w 4600481"/>
              <a:gd name="connsiteY1" fmla="*/ 219216 h 2768326"/>
              <a:gd name="connsiteX2" fmla="*/ 3835159 w 4600481"/>
              <a:gd name="connsiteY2" fmla="*/ 260780 h 2768326"/>
              <a:gd name="connsiteX3" fmla="*/ 3918286 w 4600481"/>
              <a:gd name="connsiteY3" fmla="*/ 662561 h 2768326"/>
              <a:gd name="connsiteX4" fmla="*/ 4592588 w 4600481"/>
              <a:gd name="connsiteY4" fmla="*/ 2657888 h 2768326"/>
              <a:gd name="connsiteX5" fmla="*/ 2283451 w 4600481"/>
              <a:gd name="connsiteY5" fmla="*/ 2713034 h 2768326"/>
              <a:gd name="connsiteX6" fmla="*/ 135996 w 4600481"/>
              <a:gd name="connsiteY6" fmla="*/ 2699178 h 2768326"/>
              <a:gd name="connsiteX7" fmla="*/ 108287 w 4600481"/>
              <a:gd name="connsiteY7" fmla="*/ 191506 h 2768326"/>
              <a:gd name="connsiteX8" fmla="*/ 1604578 w 4600481"/>
              <a:gd name="connsiteY8" fmla="*/ 177651 h 2768326"/>
              <a:gd name="connsiteX0" fmla="*/ 1604578 w 4665537"/>
              <a:gd name="connsiteY0" fmla="*/ 177651 h 2791235"/>
              <a:gd name="connsiteX1" fmla="*/ 2699087 w 4665537"/>
              <a:gd name="connsiteY1" fmla="*/ 219216 h 2791235"/>
              <a:gd name="connsiteX2" fmla="*/ 3835159 w 4665537"/>
              <a:gd name="connsiteY2" fmla="*/ 260780 h 2791235"/>
              <a:gd name="connsiteX3" fmla="*/ 3918286 w 4665537"/>
              <a:gd name="connsiteY3" fmla="*/ 662561 h 2791235"/>
              <a:gd name="connsiteX4" fmla="*/ 4073041 w 4665537"/>
              <a:gd name="connsiteY4" fmla="*/ 1106186 h 2791235"/>
              <a:gd name="connsiteX5" fmla="*/ 4592588 w 4665537"/>
              <a:gd name="connsiteY5" fmla="*/ 2657888 h 2791235"/>
              <a:gd name="connsiteX6" fmla="*/ 2283451 w 4665537"/>
              <a:gd name="connsiteY6" fmla="*/ 2713034 h 2791235"/>
              <a:gd name="connsiteX7" fmla="*/ 135996 w 4665537"/>
              <a:gd name="connsiteY7" fmla="*/ 2699178 h 2791235"/>
              <a:gd name="connsiteX8" fmla="*/ 108287 w 4665537"/>
              <a:gd name="connsiteY8" fmla="*/ 191506 h 2791235"/>
              <a:gd name="connsiteX9" fmla="*/ 1604578 w 4665537"/>
              <a:gd name="connsiteY9" fmla="*/ 177651 h 2791235"/>
              <a:gd name="connsiteX0" fmla="*/ 1604578 w 4742352"/>
              <a:gd name="connsiteY0" fmla="*/ 177651 h 2791235"/>
              <a:gd name="connsiteX1" fmla="*/ 2699087 w 4742352"/>
              <a:gd name="connsiteY1" fmla="*/ 219216 h 2791235"/>
              <a:gd name="connsiteX2" fmla="*/ 3835159 w 4742352"/>
              <a:gd name="connsiteY2" fmla="*/ 260780 h 2791235"/>
              <a:gd name="connsiteX3" fmla="*/ 3918286 w 4742352"/>
              <a:gd name="connsiteY3" fmla="*/ 662561 h 2791235"/>
              <a:gd name="connsiteX4" fmla="*/ 4557950 w 4742352"/>
              <a:gd name="connsiteY4" fmla="*/ 759823 h 2791235"/>
              <a:gd name="connsiteX5" fmla="*/ 4592588 w 4742352"/>
              <a:gd name="connsiteY5" fmla="*/ 2657888 h 2791235"/>
              <a:gd name="connsiteX6" fmla="*/ 2283451 w 4742352"/>
              <a:gd name="connsiteY6" fmla="*/ 2713034 h 2791235"/>
              <a:gd name="connsiteX7" fmla="*/ 135996 w 4742352"/>
              <a:gd name="connsiteY7" fmla="*/ 2699178 h 2791235"/>
              <a:gd name="connsiteX8" fmla="*/ 108287 w 4742352"/>
              <a:gd name="connsiteY8" fmla="*/ 191506 h 2791235"/>
              <a:gd name="connsiteX9" fmla="*/ 1604578 w 4742352"/>
              <a:gd name="connsiteY9" fmla="*/ 177651 h 2791235"/>
              <a:gd name="connsiteX0" fmla="*/ 1604578 w 4742352"/>
              <a:gd name="connsiteY0" fmla="*/ 177651 h 2791235"/>
              <a:gd name="connsiteX1" fmla="*/ 2699087 w 4742352"/>
              <a:gd name="connsiteY1" fmla="*/ 219216 h 2791235"/>
              <a:gd name="connsiteX2" fmla="*/ 3835159 w 4742352"/>
              <a:gd name="connsiteY2" fmla="*/ 260780 h 2791235"/>
              <a:gd name="connsiteX3" fmla="*/ 3918286 w 4742352"/>
              <a:gd name="connsiteY3" fmla="*/ 662561 h 2791235"/>
              <a:gd name="connsiteX4" fmla="*/ 4557950 w 4742352"/>
              <a:gd name="connsiteY4" fmla="*/ 759823 h 2791235"/>
              <a:gd name="connsiteX5" fmla="*/ 4592588 w 4742352"/>
              <a:gd name="connsiteY5" fmla="*/ 2657888 h 2791235"/>
              <a:gd name="connsiteX6" fmla="*/ 2283451 w 4742352"/>
              <a:gd name="connsiteY6" fmla="*/ 2713034 h 2791235"/>
              <a:gd name="connsiteX7" fmla="*/ 135996 w 4742352"/>
              <a:gd name="connsiteY7" fmla="*/ 2699178 h 2791235"/>
              <a:gd name="connsiteX8" fmla="*/ 108287 w 4742352"/>
              <a:gd name="connsiteY8" fmla="*/ 191506 h 2791235"/>
              <a:gd name="connsiteX9" fmla="*/ 1604578 w 4742352"/>
              <a:gd name="connsiteY9" fmla="*/ 177651 h 2791235"/>
              <a:gd name="connsiteX0" fmla="*/ 1604578 w 4732072"/>
              <a:gd name="connsiteY0" fmla="*/ 177651 h 2791235"/>
              <a:gd name="connsiteX1" fmla="*/ 2699087 w 4732072"/>
              <a:gd name="connsiteY1" fmla="*/ 219216 h 2791235"/>
              <a:gd name="connsiteX2" fmla="*/ 3835159 w 4732072"/>
              <a:gd name="connsiteY2" fmla="*/ 260780 h 2791235"/>
              <a:gd name="connsiteX3" fmla="*/ 3918286 w 4732072"/>
              <a:gd name="connsiteY3" fmla="*/ 662561 h 2791235"/>
              <a:gd name="connsiteX4" fmla="*/ 4557950 w 4732072"/>
              <a:gd name="connsiteY4" fmla="*/ 759823 h 2791235"/>
              <a:gd name="connsiteX5" fmla="*/ 4592588 w 4732072"/>
              <a:gd name="connsiteY5" fmla="*/ 2657888 h 2791235"/>
              <a:gd name="connsiteX6" fmla="*/ 2283451 w 4732072"/>
              <a:gd name="connsiteY6" fmla="*/ 2713034 h 2791235"/>
              <a:gd name="connsiteX7" fmla="*/ 135996 w 4732072"/>
              <a:gd name="connsiteY7" fmla="*/ 2699178 h 2791235"/>
              <a:gd name="connsiteX8" fmla="*/ 108287 w 4732072"/>
              <a:gd name="connsiteY8" fmla="*/ 191506 h 2791235"/>
              <a:gd name="connsiteX9" fmla="*/ 1604578 w 4732072"/>
              <a:gd name="connsiteY9" fmla="*/ 177651 h 2791235"/>
              <a:gd name="connsiteX0" fmla="*/ 1604578 w 4721372"/>
              <a:gd name="connsiteY0" fmla="*/ 177651 h 2791235"/>
              <a:gd name="connsiteX1" fmla="*/ 2699087 w 4721372"/>
              <a:gd name="connsiteY1" fmla="*/ 219216 h 2791235"/>
              <a:gd name="connsiteX2" fmla="*/ 3835159 w 4721372"/>
              <a:gd name="connsiteY2" fmla="*/ 260780 h 2791235"/>
              <a:gd name="connsiteX3" fmla="*/ 3918286 w 4721372"/>
              <a:gd name="connsiteY3" fmla="*/ 662561 h 2791235"/>
              <a:gd name="connsiteX4" fmla="*/ 4516386 w 4721372"/>
              <a:gd name="connsiteY4" fmla="*/ 635132 h 2791235"/>
              <a:gd name="connsiteX5" fmla="*/ 4592588 w 4721372"/>
              <a:gd name="connsiteY5" fmla="*/ 2657888 h 2791235"/>
              <a:gd name="connsiteX6" fmla="*/ 2283451 w 4721372"/>
              <a:gd name="connsiteY6" fmla="*/ 2713034 h 2791235"/>
              <a:gd name="connsiteX7" fmla="*/ 135996 w 4721372"/>
              <a:gd name="connsiteY7" fmla="*/ 2699178 h 2791235"/>
              <a:gd name="connsiteX8" fmla="*/ 108287 w 4721372"/>
              <a:gd name="connsiteY8" fmla="*/ 191506 h 2791235"/>
              <a:gd name="connsiteX9" fmla="*/ 1604578 w 4721372"/>
              <a:gd name="connsiteY9" fmla="*/ 177651 h 2791235"/>
              <a:gd name="connsiteX0" fmla="*/ 1604578 w 4611331"/>
              <a:gd name="connsiteY0" fmla="*/ 177651 h 2791235"/>
              <a:gd name="connsiteX1" fmla="*/ 2699087 w 4611331"/>
              <a:gd name="connsiteY1" fmla="*/ 219216 h 2791235"/>
              <a:gd name="connsiteX2" fmla="*/ 3835159 w 4611331"/>
              <a:gd name="connsiteY2" fmla="*/ 260780 h 2791235"/>
              <a:gd name="connsiteX3" fmla="*/ 3918286 w 4611331"/>
              <a:gd name="connsiteY3" fmla="*/ 662561 h 2791235"/>
              <a:gd name="connsiteX4" fmla="*/ 4516386 w 4611331"/>
              <a:gd name="connsiteY4" fmla="*/ 635132 h 2791235"/>
              <a:gd name="connsiteX5" fmla="*/ 4592588 w 4611331"/>
              <a:gd name="connsiteY5" fmla="*/ 2657888 h 2791235"/>
              <a:gd name="connsiteX6" fmla="*/ 2283451 w 4611331"/>
              <a:gd name="connsiteY6" fmla="*/ 2713034 h 2791235"/>
              <a:gd name="connsiteX7" fmla="*/ 135996 w 4611331"/>
              <a:gd name="connsiteY7" fmla="*/ 2699178 h 2791235"/>
              <a:gd name="connsiteX8" fmla="*/ 108287 w 4611331"/>
              <a:gd name="connsiteY8" fmla="*/ 191506 h 2791235"/>
              <a:gd name="connsiteX9" fmla="*/ 1604578 w 4611331"/>
              <a:gd name="connsiteY9" fmla="*/ 177651 h 2791235"/>
              <a:gd name="connsiteX0" fmla="*/ 1604578 w 4592588"/>
              <a:gd name="connsiteY0" fmla="*/ 177651 h 2791235"/>
              <a:gd name="connsiteX1" fmla="*/ 2699087 w 4592588"/>
              <a:gd name="connsiteY1" fmla="*/ 219216 h 2791235"/>
              <a:gd name="connsiteX2" fmla="*/ 3835159 w 4592588"/>
              <a:gd name="connsiteY2" fmla="*/ 260780 h 2791235"/>
              <a:gd name="connsiteX3" fmla="*/ 3918286 w 4592588"/>
              <a:gd name="connsiteY3" fmla="*/ 662561 h 2791235"/>
              <a:gd name="connsiteX4" fmla="*/ 4516386 w 4592588"/>
              <a:gd name="connsiteY4" fmla="*/ 635132 h 2791235"/>
              <a:gd name="connsiteX5" fmla="*/ 4592588 w 4592588"/>
              <a:gd name="connsiteY5" fmla="*/ 2657888 h 2791235"/>
              <a:gd name="connsiteX6" fmla="*/ 2283451 w 4592588"/>
              <a:gd name="connsiteY6" fmla="*/ 2713034 h 2791235"/>
              <a:gd name="connsiteX7" fmla="*/ 135996 w 4592588"/>
              <a:gd name="connsiteY7" fmla="*/ 2699178 h 2791235"/>
              <a:gd name="connsiteX8" fmla="*/ 108287 w 4592588"/>
              <a:gd name="connsiteY8" fmla="*/ 191506 h 2791235"/>
              <a:gd name="connsiteX9" fmla="*/ 1604578 w 4592588"/>
              <a:gd name="connsiteY9" fmla="*/ 177651 h 2791235"/>
              <a:gd name="connsiteX0" fmla="*/ 1604578 w 4592588"/>
              <a:gd name="connsiteY0" fmla="*/ 177651 h 2768326"/>
              <a:gd name="connsiteX1" fmla="*/ 2699087 w 4592588"/>
              <a:gd name="connsiteY1" fmla="*/ 219216 h 2768326"/>
              <a:gd name="connsiteX2" fmla="*/ 3835159 w 4592588"/>
              <a:gd name="connsiteY2" fmla="*/ 260780 h 2768326"/>
              <a:gd name="connsiteX3" fmla="*/ 3918286 w 4592588"/>
              <a:gd name="connsiteY3" fmla="*/ 662561 h 2768326"/>
              <a:gd name="connsiteX4" fmla="*/ 4516386 w 4592588"/>
              <a:gd name="connsiteY4" fmla="*/ 635132 h 2768326"/>
              <a:gd name="connsiteX5" fmla="*/ 4592588 w 4592588"/>
              <a:gd name="connsiteY5" fmla="*/ 2657888 h 2768326"/>
              <a:gd name="connsiteX6" fmla="*/ 2283451 w 4592588"/>
              <a:gd name="connsiteY6" fmla="*/ 2713034 h 2768326"/>
              <a:gd name="connsiteX7" fmla="*/ 135996 w 4592588"/>
              <a:gd name="connsiteY7" fmla="*/ 2699178 h 2768326"/>
              <a:gd name="connsiteX8" fmla="*/ 108287 w 4592588"/>
              <a:gd name="connsiteY8" fmla="*/ 191506 h 2768326"/>
              <a:gd name="connsiteX9" fmla="*/ 1604578 w 4592588"/>
              <a:gd name="connsiteY9" fmla="*/ 177651 h 2768326"/>
              <a:gd name="connsiteX0" fmla="*/ 1680549 w 4668559"/>
              <a:gd name="connsiteY0" fmla="*/ 177651 h 2831728"/>
              <a:gd name="connsiteX1" fmla="*/ 2775058 w 4668559"/>
              <a:gd name="connsiteY1" fmla="*/ 219216 h 2831728"/>
              <a:gd name="connsiteX2" fmla="*/ 3911130 w 4668559"/>
              <a:gd name="connsiteY2" fmla="*/ 260780 h 2831728"/>
              <a:gd name="connsiteX3" fmla="*/ 3994257 w 4668559"/>
              <a:gd name="connsiteY3" fmla="*/ 662561 h 2831728"/>
              <a:gd name="connsiteX4" fmla="*/ 4592357 w 4668559"/>
              <a:gd name="connsiteY4" fmla="*/ 635132 h 2831728"/>
              <a:gd name="connsiteX5" fmla="*/ 4668559 w 4668559"/>
              <a:gd name="connsiteY5" fmla="*/ 2657888 h 2831728"/>
              <a:gd name="connsiteX6" fmla="*/ 2359422 w 4668559"/>
              <a:gd name="connsiteY6" fmla="*/ 2713034 h 2831728"/>
              <a:gd name="connsiteX7" fmla="*/ 211967 w 4668559"/>
              <a:gd name="connsiteY7" fmla="*/ 2699178 h 2831728"/>
              <a:gd name="connsiteX8" fmla="*/ 75776 w 4668559"/>
              <a:gd name="connsiteY8" fmla="*/ 995350 h 2831728"/>
              <a:gd name="connsiteX9" fmla="*/ 184258 w 4668559"/>
              <a:gd name="connsiteY9" fmla="*/ 191506 h 2831728"/>
              <a:gd name="connsiteX10" fmla="*/ 1680549 w 4668559"/>
              <a:gd name="connsiteY10" fmla="*/ 177651 h 2831728"/>
              <a:gd name="connsiteX0" fmla="*/ 1680549 w 4668559"/>
              <a:gd name="connsiteY0" fmla="*/ 177651 h 2831728"/>
              <a:gd name="connsiteX1" fmla="*/ 2775058 w 4668559"/>
              <a:gd name="connsiteY1" fmla="*/ 219216 h 2831728"/>
              <a:gd name="connsiteX2" fmla="*/ 3911130 w 4668559"/>
              <a:gd name="connsiteY2" fmla="*/ 260780 h 2831728"/>
              <a:gd name="connsiteX3" fmla="*/ 3994257 w 4668559"/>
              <a:gd name="connsiteY3" fmla="*/ 662561 h 2831728"/>
              <a:gd name="connsiteX4" fmla="*/ 4592357 w 4668559"/>
              <a:gd name="connsiteY4" fmla="*/ 635132 h 2831728"/>
              <a:gd name="connsiteX5" fmla="*/ 4668559 w 4668559"/>
              <a:gd name="connsiteY5" fmla="*/ 2657888 h 2831728"/>
              <a:gd name="connsiteX6" fmla="*/ 2359422 w 4668559"/>
              <a:gd name="connsiteY6" fmla="*/ 2713034 h 2831728"/>
              <a:gd name="connsiteX7" fmla="*/ 211967 w 4668559"/>
              <a:gd name="connsiteY7" fmla="*/ 2699178 h 2831728"/>
              <a:gd name="connsiteX8" fmla="*/ 75776 w 4668559"/>
              <a:gd name="connsiteY8" fmla="*/ 995350 h 2831728"/>
              <a:gd name="connsiteX9" fmla="*/ 184258 w 4668559"/>
              <a:gd name="connsiteY9" fmla="*/ 191506 h 2831728"/>
              <a:gd name="connsiteX10" fmla="*/ 1680549 w 4668559"/>
              <a:gd name="connsiteY10" fmla="*/ 177651 h 2831728"/>
              <a:gd name="connsiteX0" fmla="*/ 1680549 w 4668559"/>
              <a:gd name="connsiteY0" fmla="*/ 177651 h 2831728"/>
              <a:gd name="connsiteX1" fmla="*/ 2775058 w 4668559"/>
              <a:gd name="connsiteY1" fmla="*/ 219216 h 2831728"/>
              <a:gd name="connsiteX2" fmla="*/ 3911130 w 4668559"/>
              <a:gd name="connsiteY2" fmla="*/ 260780 h 2831728"/>
              <a:gd name="connsiteX3" fmla="*/ 3994257 w 4668559"/>
              <a:gd name="connsiteY3" fmla="*/ 662561 h 2831728"/>
              <a:gd name="connsiteX4" fmla="*/ 4592357 w 4668559"/>
              <a:gd name="connsiteY4" fmla="*/ 635132 h 2831728"/>
              <a:gd name="connsiteX5" fmla="*/ 4668559 w 4668559"/>
              <a:gd name="connsiteY5" fmla="*/ 2657888 h 2831728"/>
              <a:gd name="connsiteX6" fmla="*/ 2359422 w 4668559"/>
              <a:gd name="connsiteY6" fmla="*/ 2713034 h 2831728"/>
              <a:gd name="connsiteX7" fmla="*/ 211967 w 4668559"/>
              <a:gd name="connsiteY7" fmla="*/ 2699178 h 2831728"/>
              <a:gd name="connsiteX8" fmla="*/ 75776 w 4668559"/>
              <a:gd name="connsiteY8" fmla="*/ 995350 h 2831728"/>
              <a:gd name="connsiteX9" fmla="*/ 184258 w 4668559"/>
              <a:gd name="connsiteY9" fmla="*/ 191506 h 2831728"/>
              <a:gd name="connsiteX10" fmla="*/ 1680549 w 4668559"/>
              <a:gd name="connsiteY10" fmla="*/ 177651 h 2831728"/>
              <a:gd name="connsiteX0" fmla="*/ 1645393 w 4633403"/>
              <a:gd name="connsiteY0" fmla="*/ 50661 h 2705763"/>
              <a:gd name="connsiteX1" fmla="*/ 2739902 w 4633403"/>
              <a:gd name="connsiteY1" fmla="*/ 92226 h 2705763"/>
              <a:gd name="connsiteX2" fmla="*/ 3875974 w 4633403"/>
              <a:gd name="connsiteY2" fmla="*/ 133790 h 2705763"/>
              <a:gd name="connsiteX3" fmla="*/ 3959101 w 4633403"/>
              <a:gd name="connsiteY3" fmla="*/ 535571 h 2705763"/>
              <a:gd name="connsiteX4" fmla="*/ 4557201 w 4633403"/>
              <a:gd name="connsiteY4" fmla="*/ 508142 h 2705763"/>
              <a:gd name="connsiteX5" fmla="*/ 4633403 w 4633403"/>
              <a:gd name="connsiteY5" fmla="*/ 2530898 h 2705763"/>
              <a:gd name="connsiteX6" fmla="*/ 2324266 w 4633403"/>
              <a:gd name="connsiteY6" fmla="*/ 2586044 h 2705763"/>
              <a:gd name="connsiteX7" fmla="*/ 176811 w 4633403"/>
              <a:gd name="connsiteY7" fmla="*/ 2572188 h 2705763"/>
              <a:gd name="connsiteX8" fmla="*/ 123747 w 4633403"/>
              <a:gd name="connsiteY8" fmla="*/ 854505 h 2705763"/>
              <a:gd name="connsiteX9" fmla="*/ 149102 w 4633403"/>
              <a:gd name="connsiteY9" fmla="*/ 64516 h 2705763"/>
              <a:gd name="connsiteX10" fmla="*/ 1645393 w 4633403"/>
              <a:gd name="connsiteY10" fmla="*/ 50661 h 2705763"/>
              <a:gd name="connsiteX0" fmla="*/ 1613736 w 4601746"/>
              <a:gd name="connsiteY0" fmla="*/ 50661 h 2613949"/>
              <a:gd name="connsiteX1" fmla="*/ 2708245 w 4601746"/>
              <a:gd name="connsiteY1" fmla="*/ 92226 h 2613949"/>
              <a:gd name="connsiteX2" fmla="*/ 3844317 w 4601746"/>
              <a:gd name="connsiteY2" fmla="*/ 133790 h 2613949"/>
              <a:gd name="connsiteX3" fmla="*/ 3927444 w 4601746"/>
              <a:gd name="connsiteY3" fmla="*/ 535571 h 2613949"/>
              <a:gd name="connsiteX4" fmla="*/ 4525544 w 4601746"/>
              <a:gd name="connsiteY4" fmla="*/ 508142 h 2613949"/>
              <a:gd name="connsiteX5" fmla="*/ 4601746 w 4601746"/>
              <a:gd name="connsiteY5" fmla="*/ 2530898 h 2613949"/>
              <a:gd name="connsiteX6" fmla="*/ 2292609 w 4601746"/>
              <a:gd name="connsiteY6" fmla="*/ 2586044 h 2613949"/>
              <a:gd name="connsiteX7" fmla="*/ 145154 w 4601746"/>
              <a:gd name="connsiteY7" fmla="*/ 2572188 h 2613949"/>
              <a:gd name="connsiteX8" fmla="*/ 92090 w 4601746"/>
              <a:gd name="connsiteY8" fmla="*/ 854505 h 2613949"/>
              <a:gd name="connsiteX9" fmla="*/ 117445 w 4601746"/>
              <a:gd name="connsiteY9" fmla="*/ 64516 h 2613949"/>
              <a:gd name="connsiteX10" fmla="*/ 1613736 w 4601746"/>
              <a:gd name="connsiteY10" fmla="*/ 50661 h 2613949"/>
              <a:gd name="connsiteX0" fmla="*/ 1558542 w 4546552"/>
              <a:gd name="connsiteY0" fmla="*/ 26309 h 2589597"/>
              <a:gd name="connsiteX1" fmla="*/ 2653051 w 4546552"/>
              <a:gd name="connsiteY1" fmla="*/ 67874 h 2589597"/>
              <a:gd name="connsiteX2" fmla="*/ 3789123 w 4546552"/>
              <a:gd name="connsiteY2" fmla="*/ 109438 h 2589597"/>
              <a:gd name="connsiteX3" fmla="*/ 3872250 w 4546552"/>
              <a:gd name="connsiteY3" fmla="*/ 511219 h 2589597"/>
              <a:gd name="connsiteX4" fmla="*/ 4470350 w 4546552"/>
              <a:gd name="connsiteY4" fmla="*/ 483790 h 2589597"/>
              <a:gd name="connsiteX5" fmla="*/ 4546552 w 4546552"/>
              <a:gd name="connsiteY5" fmla="*/ 2506546 h 2589597"/>
              <a:gd name="connsiteX6" fmla="*/ 2237415 w 4546552"/>
              <a:gd name="connsiteY6" fmla="*/ 2561692 h 2589597"/>
              <a:gd name="connsiteX7" fmla="*/ 89960 w 4546552"/>
              <a:gd name="connsiteY7" fmla="*/ 2547836 h 2589597"/>
              <a:gd name="connsiteX8" fmla="*/ 36896 w 4546552"/>
              <a:gd name="connsiteY8" fmla="*/ 830153 h 2589597"/>
              <a:gd name="connsiteX9" fmla="*/ 62251 w 4546552"/>
              <a:gd name="connsiteY9" fmla="*/ 40164 h 2589597"/>
              <a:gd name="connsiteX10" fmla="*/ 1558542 w 4546552"/>
              <a:gd name="connsiteY10" fmla="*/ 26309 h 2589597"/>
              <a:gd name="connsiteX0" fmla="*/ 1521646 w 4509656"/>
              <a:gd name="connsiteY0" fmla="*/ 5105 h 2568393"/>
              <a:gd name="connsiteX1" fmla="*/ 2616155 w 4509656"/>
              <a:gd name="connsiteY1" fmla="*/ 46670 h 2568393"/>
              <a:gd name="connsiteX2" fmla="*/ 3752227 w 4509656"/>
              <a:gd name="connsiteY2" fmla="*/ 88234 h 2568393"/>
              <a:gd name="connsiteX3" fmla="*/ 3835354 w 4509656"/>
              <a:gd name="connsiteY3" fmla="*/ 490015 h 2568393"/>
              <a:gd name="connsiteX4" fmla="*/ 4433454 w 4509656"/>
              <a:gd name="connsiteY4" fmla="*/ 462586 h 2568393"/>
              <a:gd name="connsiteX5" fmla="*/ 4509656 w 4509656"/>
              <a:gd name="connsiteY5" fmla="*/ 2485342 h 2568393"/>
              <a:gd name="connsiteX6" fmla="*/ 2200519 w 4509656"/>
              <a:gd name="connsiteY6" fmla="*/ 2540488 h 2568393"/>
              <a:gd name="connsiteX7" fmla="*/ 53064 w 4509656"/>
              <a:gd name="connsiteY7" fmla="*/ 2526632 h 2568393"/>
              <a:gd name="connsiteX8" fmla="*/ 0 w 4509656"/>
              <a:gd name="connsiteY8" fmla="*/ 808949 h 2568393"/>
              <a:gd name="connsiteX9" fmla="*/ 233174 w 4509656"/>
              <a:gd name="connsiteY9" fmla="*/ 171360 h 2568393"/>
              <a:gd name="connsiteX10" fmla="*/ 1521646 w 4509656"/>
              <a:gd name="connsiteY10" fmla="*/ 5105 h 2568393"/>
              <a:gd name="connsiteX0" fmla="*/ 1521646 w 4509656"/>
              <a:gd name="connsiteY0" fmla="*/ 48487 h 2611775"/>
              <a:gd name="connsiteX1" fmla="*/ 2616155 w 4509656"/>
              <a:gd name="connsiteY1" fmla="*/ 90052 h 2611775"/>
              <a:gd name="connsiteX2" fmla="*/ 3752227 w 4509656"/>
              <a:gd name="connsiteY2" fmla="*/ 131616 h 2611775"/>
              <a:gd name="connsiteX3" fmla="*/ 3835354 w 4509656"/>
              <a:gd name="connsiteY3" fmla="*/ 533397 h 2611775"/>
              <a:gd name="connsiteX4" fmla="*/ 4433454 w 4509656"/>
              <a:gd name="connsiteY4" fmla="*/ 505968 h 2611775"/>
              <a:gd name="connsiteX5" fmla="*/ 4509656 w 4509656"/>
              <a:gd name="connsiteY5" fmla="*/ 2528724 h 2611775"/>
              <a:gd name="connsiteX6" fmla="*/ 2200519 w 4509656"/>
              <a:gd name="connsiteY6" fmla="*/ 2583870 h 2611775"/>
              <a:gd name="connsiteX7" fmla="*/ 53064 w 4509656"/>
              <a:gd name="connsiteY7" fmla="*/ 2570014 h 2611775"/>
              <a:gd name="connsiteX8" fmla="*/ 0 w 4509656"/>
              <a:gd name="connsiteY8" fmla="*/ 852331 h 2611775"/>
              <a:gd name="connsiteX9" fmla="*/ 233174 w 4509656"/>
              <a:gd name="connsiteY9" fmla="*/ 214742 h 2611775"/>
              <a:gd name="connsiteX10" fmla="*/ 1521646 w 4509656"/>
              <a:gd name="connsiteY10" fmla="*/ 48487 h 2611775"/>
              <a:gd name="connsiteX0" fmla="*/ 1617054 w 4605064"/>
              <a:gd name="connsiteY0" fmla="*/ 5105 h 2661231"/>
              <a:gd name="connsiteX1" fmla="*/ 2711563 w 4605064"/>
              <a:gd name="connsiteY1" fmla="*/ 46670 h 2661231"/>
              <a:gd name="connsiteX2" fmla="*/ 3847635 w 4605064"/>
              <a:gd name="connsiteY2" fmla="*/ 88234 h 2661231"/>
              <a:gd name="connsiteX3" fmla="*/ 3930762 w 4605064"/>
              <a:gd name="connsiteY3" fmla="*/ 490015 h 2661231"/>
              <a:gd name="connsiteX4" fmla="*/ 4528862 w 4605064"/>
              <a:gd name="connsiteY4" fmla="*/ 462586 h 2661231"/>
              <a:gd name="connsiteX5" fmla="*/ 4605064 w 4605064"/>
              <a:gd name="connsiteY5" fmla="*/ 2485342 h 2661231"/>
              <a:gd name="connsiteX6" fmla="*/ 2295927 w 4605064"/>
              <a:gd name="connsiteY6" fmla="*/ 2540488 h 2661231"/>
              <a:gd name="connsiteX7" fmla="*/ 148472 w 4605064"/>
              <a:gd name="connsiteY7" fmla="*/ 2526632 h 2661231"/>
              <a:gd name="connsiteX8" fmla="*/ 178536 w 4605064"/>
              <a:gd name="connsiteY8" fmla="*/ 795095 h 2661231"/>
              <a:gd name="connsiteX9" fmla="*/ 328582 w 4605064"/>
              <a:gd name="connsiteY9" fmla="*/ 171360 h 2661231"/>
              <a:gd name="connsiteX10" fmla="*/ 1617054 w 4605064"/>
              <a:gd name="connsiteY10" fmla="*/ 5105 h 2661231"/>
              <a:gd name="connsiteX0" fmla="*/ 1630486 w 4618496"/>
              <a:gd name="connsiteY0" fmla="*/ 5105 h 2681730"/>
              <a:gd name="connsiteX1" fmla="*/ 2724995 w 4618496"/>
              <a:gd name="connsiteY1" fmla="*/ 46670 h 2681730"/>
              <a:gd name="connsiteX2" fmla="*/ 3861067 w 4618496"/>
              <a:gd name="connsiteY2" fmla="*/ 88234 h 2681730"/>
              <a:gd name="connsiteX3" fmla="*/ 3944194 w 4618496"/>
              <a:gd name="connsiteY3" fmla="*/ 490015 h 2681730"/>
              <a:gd name="connsiteX4" fmla="*/ 4542294 w 4618496"/>
              <a:gd name="connsiteY4" fmla="*/ 462586 h 2681730"/>
              <a:gd name="connsiteX5" fmla="*/ 4618496 w 4618496"/>
              <a:gd name="connsiteY5" fmla="*/ 2485342 h 2681730"/>
              <a:gd name="connsiteX6" fmla="*/ 2309359 w 4618496"/>
              <a:gd name="connsiteY6" fmla="*/ 2540488 h 2681730"/>
              <a:gd name="connsiteX7" fmla="*/ 161904 w 4618496"/>
              <a:gd name="connsiteY7" fmla="*/ 2526632 h 2681730"/>
              <a:gd name="connsiteX8" fmla="*/ 150404 w 4618496"/>
              <a:gd name="connsiteY8" fmla="*/ 518005 h 2681730"/>
              <a:gd name="connsiteX9" fmla="*/ 342014 w 4618496"/>
              <a:gd name="connsiteY9" fmla="*/ 171360 h 2681730"/>
              <a:gd name="connsiteX10" fmla="*/ 1630486 w 4618496"/>
              <a:gd name="connsiteY10" fmla="*/ 5105 h 2681730"/>
              <a:gd name="connsiteX0" fmla="*/ 1630486 w 4618496"/>
              <a:gd name="connsiteY0" fmla="*/ 448 h 2677073"/>
              <a:gd name="connsiteX1" fmla="*/ 2724995 w 4618496"/>
              <a:gd name="connsiteY1" fmla="*/ 42013 h 2677073"/>
              <a:gd name="connsiteX2" fmla="*/ 3861067 w 4618496"/>
              <a:gd name="connsiteY2" fmla="*/ 83577 h 2677073"/>
              <a:gd name="connsiteX3" fmla="*/ 3944194 w 4618496"/>
              <a:gd name="connsiteY3" fmla="*/ 485358 h 2677073"/>
              <a:gd name="connsiteX4" fmla="*/ 4542294 w 4618496"/>
              <a:gd name="connsiteY4" fmla="*/ 457929 h 2677073"/>
              <a:gd name="connsiteX5" fmla="*/ 4618496 w 4618496"/>
              <a:gd name="connsiteY5" fmla="*/ 2480685 h 2677073"/>
              <a:gd name="connsiteX6" fmla="*/ 2309359 w 4618496"/>
              <a:gd name="connsiteY6" fmla="*/ 2535831 h 2677073"/>
              <a:gd name="connsiteX7" fmla="*/ 161904 w 4618496"/>
              <a:gd name="connsiteY7" fmla="*/ 2521975 h 2677073"/>
              <a:gd name="connsiteX8" fmla="*/ 150404 w 4618496"/>
              <a:gd name="connsiteY8" fmla="*/ 513348 h 2677073"/>
              <a:gd name="connsiteX9" fmla="*/ 355868 w 4618496"/>
              <a:gd name="connsiteY9" fmla="*/ 69721 h 2677073"/>
              <a:gd name="connsiteX10" fmla="*/ 1630486 w 4618496"/>
              <a:gd name="connsiteY10" fmla="*/ 448 h 2677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18496" h="2677073">
                <a:moveTo>
                  <a:pt x="1630486" y="448"/>
                </a:moveTo>
                <a:cubicBezTo>
                  <a:pt x="2025340" y="-4170"/>
                  <a:pt x="2353232" y="28158"/>
                  <a:pt x="2724995" y="42013"/>
                </a:cubicBezTo>
                <a:lnTo>
                  <a:pt x="3861067" y="83577"/>
                </a:lnTo>
                <a:cubicBezTo>
                  <a:pt x="4064267" y="157468"/>
                  <a:pt x="3830656" y="422966"/>
                  <a:pt x="3944194" y="485358"/>
                </a:cubicBezTo>
                <a:cubicBezTo>
                  <a:pt x="4057732" y="547750"/>
                  <a:pt x="4623874" y="457884"/>
                  <a:pt x="4542294" y="457929"/>
                </a:cubicBezTo>
                <a:cubicBezTo>
                  <a:pt x="4613114" y="541102"/>
                  <a:pt x="4598107" y="2406841"/>
                  <a:pt x="4618496" y="2480685"/>
                </a:cubicBezTo>
                <a:cubicBezTo>
                  <a:pt x="4486485" y="2568384"/>
                  <a:pt x="3052124" y="2528949"/>
                  <a:pt x="2309359" y="2535831"/>
                </a:cubicBezTo>
                <a:cubicBezTo>
                  <a:pt x="1566594" y="2542713"/>
                  <a:pt x="521730" y="2859055"/>
                  <a:pt x="161904" y="2521975"/>
                </a:cubicBezTo>
                <a:cubicBezTo>
                  <a:pt x="-197922" y="2184895"/>
                  <a:pt x="155022" y="529511"/>
                  <a:pt x="150404" y="513348"/>
                </a:cubicBezTo>
                <a:cubicBezTo>
                  <a:pt x="159641" y="469476"/>
                  <a:pt x="109188" y="155204"/>
                  <a:pt x="355868" y="69721"/>
                </a:cubicBezTo>
                <a:cubicBezTo>
                  <a:pt x="602548" y="-15762"/>
                  <a:pt x="1235632" y="5066"/>
                  <a:pt x="1630486" y="44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960418" y="892907"/>
            <a:ext cx="13314218" cy="4973859"/>
          </a:xfrm>
          <a:custGeom>
            <a:avLst/>
            <a:gdLst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5472546 w 12843164"/>
              <a:gd name="connsiteY2" fmla="*/ 415010 h 1398682"/>
              <a:gd name="connsiteX3" fmla="*/ 6539346 w 12843164"/>
              <a:gd name="connsiteY3" fmla="*/ 1052319 h 1398682"/>
              <a:gd name="connsiteX4" fmla="*/ 8146473 w 12843164"/>
              <a:gd name="connsiteY4" fmla="*/ 13228 h 1398682"/>
              <a:gd name="connsiteX5" fmla="*/ 9850582 w 12843164"/>
              <a:gd name="connsiteY5" fmla="*/ 511991 h 1398682"/>
              <a:gd name="connsiteX6" fmla="*/ 11651673 w 12843164"/>
              <a:gd name="connsiteY6" fmla="*/ 27082 h 1398682"/>
              <a:gd name="connsiteX7" fmla="*/ 12275127 w 12843164"/>
              <a:gd name="connsiteY7" fmla="*/ 96355 h 1398682"/>
              <a:gd name="connsiteX8" fmla="*/ 12843164 w 12843164"/>
              <a:gd name="connsiteY8" fmla="*/ 387301 h 1398682"/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3768436 w 12843164"/>
              <a:gd name="connsiteY2" fmla="*/ 256309 h 1398682"/>
              <a:gd name="connsiteX3" fmla="*/ 5472546 w 12843164"/>
              <a:gd name="connsiteY3" fmla="*/ 415010 h 1398682"/>
              <a:gd name="connsiteX4" fmla="*/ 6539346 w 12843164"/>
              <a:gd name="connsiteY4" fmla="*/ 1052319 h 1398682"/>
              <a:gd name="connsiteX5" fmla="*/ 8146473 w 12843164"/>
              <a:gd name="connsiteY5" fmla="*/ 13228 h 1398682"/>
              <a:gd name="connsiteX6" fmla="*/ 9850582 w 12843164"/>
              <a:gd name="connsiteY6" fmla="*/ 511991 h 1398682"/>
              <a:gd name="connsiteX7" fmla="*/ 11651673 w 12843164"/>
              <a:gd name="connsiteY7" fmla="*/ 27082 h 1398682"/>
              <a:gd name="connsiteX8" fmla="*/ 12275127 w 12843164"/>
              <a:gd name="connsiteY8" fmla="*/ 96355 h 1398682"/>
              <a:gd name="connsiteX9" fmla="*/ 12843164 w 12843164"/>
              <a:gd name="connsiteY9" fmla="*/ 387301 h 1398682"/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3768436 w 12843164"/>
              <a:gd name="connsiteY2" fmla="*/ 256309 h 1398682"/>
              <a:gd name="connsiteX3" fmla="*/ 4987636 w 12843164"/>
              <a:gd name="connsiteY3" fmla="*/ 311727 h 1398682"/>
              <a:gd name="connsiteX4" fmla="*/ 5472546 w 12843164"/>
              <a:gd name="connsiteY4" fmla="*/ 415010 h 1398682"/>
              <a:gd name="connsiteX5" fmla="*/ 6539346 w 12843164"/>
              <a:gd name="connsiteY5" fmla="*/ 1052319 h 1398682"/>
              <a:gd name="connsiteX6" fmla="*/ 8146473 w 12843164"/>
              <a:gd name="connsiteY6" fmla="*/ 13228 h 1398682"/>
              <a:gd name="connsiteX7" fmla="*/ 9850582 w 12843164"/>
              <a:gd name="connsiteY7" fmla="*/ 511991 h 1398682"/>
              <a:gd name="connsiteX8" fmla="*/ 11651673 w 12843164"/>
              <a:gd name="connsiteY8" fmla="*/ 27082 h 1398682"/>
              <a:gd name="connsiteX9" fmla="*/ 12275127 w 12843164"/>
              <a:gd name="connsiteY9" fmla="*/ 96355 h 1398682"/>
              <a:gd name="connsiteX10" fmla="*/ 12843164 w 12843164"/>
              <a:gd name="connsiteY10" fmla="*/ 387301 h 1398682"/>
              <a:gd name="connsiteX0" fmla="*/ 0 w 12843164"/>
              <a:gd name="connsiteY0" fmla="*/ 1398682 h 1398682"/>
              <a:gd name="connsiteX1" fmla="*/ 1676400 w 12843164"/>
              <a:gd name="connsiteY1" fmla="*/ 768927 h 1398682"/>
              <a:gd name="connsiteX2" fmla="*/ 3435927 w 12843164"/>
              <a:gd name="connsiteY2" fmla="*/ 290319 h 1398682"/>
              <a:gd name="connsiteX3" fmla="*/ 3768436 w 12843164"/>
              <a:gd name="connsiteY3" fmla="*/ 256309 h 1398682"/>
              <a:gd name="connsiteX4" fmla="*/ 4987636 w 12843164"/>
              <a:gd name="connsiteY4" fmla="*/ 311727 h 1398682"/>
              <a:gd name="connsiteX5" fmla="*/ 5472546 w 12843164"/>
              <a:gd name="connsiteY5" fmla="*/ 415010 h 1398682"/>
              <a:gd name="connsiteX6" fmla="*/ 6539346 w 12843164"/>
              <a:gd name="connsiteY6" fmla="*/ 1052319 h 1398682"/>
              <a:gd name="connsiteX7" fmla="*/ 8146473 w 12843164"/>
              <a:gd name="connsiteY7" fmla="*/ 13228 h 1398682"/>
              <a:gd name="connsiteX8" fmla="*/ 9850582 w 12843164"/>
              <a:gd name="connsiteY8" fmla="*/ 511991 h 1398682"/>
              <a:gd name="connsiteX9" fmla="*/ 11651673 w 12843164"/>
              <a:gd name="connsiteY9" fmla="*/ 27082 h 1398682"/>
              <a:gd name="connsiteX10" fmla="*/ 12275127 w 12843164"/>
              <a:gd name="connsiteY10" fmla="*/ 96355 h 1398682"/>
              <a:gd name="connsiteX11" fmla="*/ 12843164 w 12843164"/>
              <a:gd name="connsiteY11" fmla="*/ 387301 h 1398682"/>
              <a:gd name="connsiteX0" fmla="*/ 0 w 14062364"/>
              <a:gd name="connsiteY0" fmla="*/ 2534755 h 2534755"/>
              <a:gd name="connsiteX1" fmla="*/ 2895600 w 14062364"/>
              <a:gd name="connsiteY1" fmla="*/ 768927 h 2534755"/>
              <a:gd name="connsiteX2" fmla="*/ 4655127 w 14062364"/>
              <a:gd name="connsiteY2" fmla="*/ 290319 h 2534755"/>
              <a:gd name="connsiteX3" fmla="*/ 4987636 w 14062364"/>
              <a:gd name="connsiteY3" fmla="*/ 256309 h 2534755"/>
              <a:gd name="connsiteX4" fmla="*/ 6206836 w 14062364"/>
              <a:gd name="connsiteY4" fmla="*/ 311727 h 2534755"/>
              <a:gd name="connsiteX5" fmla="*/ 6691746 w 14062364"/>
              <a:gd name="connsiteY5" fmla="*/ 415010 h 2534755"/>
              <a:gd name="connsiteX6" fmla="*/ 7758546 w 14062364"/>
              <a:gd name="connsiteY6" fmla="*/ 1052319 h 2534755"/>
              <a:gd name="connsiteX7" fmla="*/ 9365673 w 14062364"/>
              <a:gd name="connsiteY7" fmla="*/ 13228 h 2534755"/>
              <a:gd name="connsiteX8" fmla="*/ 11069782 w 14062364"/>
              <a:gd name="connsiteY8" fmla="*/ 511991 h 2534755"/>
              <a:gd name="connsiteX9" fmla="*/ 12870873 w 14062364"/>
              <a:gd name="connsiteY9" fmla="*/ 27082 h 2534755"/>
              <a:gd name="connsiteX10" fmla="*/ 13494327 w 14062364"/>
              <a:gd name="connsiteY10" fmla="*/ 96355 h 2534755"/>
              <a:gd name="connsiteX11" fmla="*/ 14062364 w 14062364"/>
              <a:gd name="connsiteY11" fmla="*/ 387301 h 2534755"/>
              <a:gd name="connsiteX0" fmla="*/ 0 w 14062364"/>
              <a:gd name="connsiteY0" fmla="*/ 2534755 h 2534755"/>
              <a:gd name="connsiteX1" fmla="*/ 2715491 w 14062364"/>
              <a:gd name="connsiteY1" fmla="*/ 159327 h 2534755"/>
              <a:gd name="connsiteX2" fmla="*/ 4655127 w 14062364"/>
              <a:gd name="connsiteY2" fmla="*/ 290319 h 2534755"/>
              <a:gd name="connsiteX3" fmla="*/ 4987636 w 14062364"/>
              <a:gd name="connsiteY3" fmla="*/ 256309 h 2534755"/>
              <a:gd name="connsiteX4" fmla="*/ 6206836 w 14062364"/>
              <a:gd name="connsiteY4" fmla="*/ 311727 h 2534755"/>
              <a:gd name="connsiteX5" fmla="*/ 6691746 w 14062364"/>
              <a:gd name="connsiteY5" fmla="*/ 415010 h 2534755"/>
              <a:gd name="connsiteX6" fmla="*/ 7758546 w 14062364"/>
              <a:gd name="connsiteY6" fmla="*/ 1052319 h 2534755"/>
              <a:gd name="connsiteX7" fmla="*/ 9365673 w 14062364"/>
              <a:gd name="connsiteY7" fmla="*/ 13228 h 2534755"/>
              <a:gd name="connsiteX8" fmla="*/ 11069782 w 14062364"/>
              <a:gd name="connsiteY8" fmla="*/ 511991 h 2534755"/>
              <a:gd name="connsiteX9" fmla="*/ 12870873 w 14062364"/>
              <a:gd name="connsiteY9" fmla="*/ 27082 h 2534755"/>
              <a:gd name="connsiteX10" fmla="*/ 13494327 w 14062364"/>
              <a:gd name="connsiteY10" fmla="*/ 96355 h 2534755"/>
              <a:gd name="connsiteX11" fmla="*/ 14062364 w 14062364"/>
              <a:gd name="connsiteY11" fmla="*/ 387301 h 2534755"/>
              <a:gd name="connsiteX0" fmla="*/ 0 w 14062364"/>
              <a:gd name="connsiteY0" fmla="*/ 2813170 h 2813170"/>
              <a:gd name="connsiteX1" fmla="*/ 2715491 w 14062364"/>
              <a:gd name="connsiteY1" fmla="*/ 437742 h 2813170"/>
              <a:gd name="connsiteX2" fmla="*/ 4738255 w 14062364"/>
              <a:gd name="connsiteY2" fmla="*/ 697 h 2813170"/>
              <a:gd name="connsiteX3" fmla="*/ 4987636 w 14062364"/>
              <a:gd name="connsiteY3" fmla="*/ 534724 h 2813170"/>
              <a:gd name="connsiteX4" fmla="*/ 6206836 w 14062364"/>
              <a:gd name="connsiteY4" fmla="*/ 590142 h 2813170"/>
              <a:gd name="connsiteX5" fmla="*/ 6691746 w 14062364"/>
              <a:gd name="connsiteY5" fmla="*/ 693425 h 2813170"/>
              <a:gd name="connsiteX6" fmla="*/ 7758546 w 14062364"/>
              <a:gd name="connsiteY6" fmla="*/ 1330734 h 2813170"/>
              <a:gd name="connsiteX7" fmla="*/ 9365673 w 14062364"/>
              <a:gd name="connsiteY7" fmla="*/ 291643 h 2813170"/>
              <a:gd name="connsiteX8" fmla="*/ 11069782 w 14062364"/>
              <a:gd name="connsiteY8" fmla="*/ 790406 h 2813170"/>
              <a:gd name="connsiteX9" fmla="*/ 12870873 w 14062364"/>
              <a:gd name="connsiteY9" fmla="*/ 305497 h 2813170"/>
              <a:gd name="connsiteX10" fmla="*/ 13494327 w 14062364"/>
              <a:gd name="connsiteY10" fmla="*/ 374770 h 2813170"/>
              <a:gd name="connsiteX11" fmla="*/ 14062364 w 14062364"/>
              <a:gd name="connsiteY11" fmla="*/ 665716 h 2813170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2870873 w 14062364"/>
              <a:gd name="connsiteY9" fmla="*/ 307632 h 2815305"/>
              <a:gd name="connsiteX10" fmla="*/ 13494327 w 14062364"/>
              <a:gd name="connsiteY10" fmla="*/ 376905 h 2815305"/>
              <a:gd name="connsiteX11" fmla="*/ 14062364 w 14062364"/>
              <a:gd name="connsiteY11" fmla="*/ 667851 h 2815305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3494327 w 14062364"/>
              <a:gd name="connsiteY9" fmla="*/ 376905 h 2815305"/>
              <a:gd name="connsiteX10" fmla="*/ 14062364 w 14062364"/>
              <a:gd name="connsiteY10" fmla="*/ 667851 h 2815305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2621490 w 14062364"/>
              <a:gd name="connsiteY9" fmla="*/ 681705 h 2815305"/>
              <a:gd name="connsiteX10" fmla="*/ 14062364 w 14062364"/>
              <a:gd name="connsiteY10" fmla="*/ 667851 h 2815305"/>
              <a:gd name="connsiteX0" fmla="*/ 0 w 13591310"/>
              <a:gd name="connsiteY0" fmla="*/ 2815305 h 2815305"/>
              <a:gd name="connsiteX1" fmla="*/ 2715491 w 13591310"/>
              <a:gd name="connsiteY1" fmla="*/ 439877 h 2815305"/>
              <a:gd name="connsiteX2" fmla="*/ 4738255 w 13591310"/>
              <a:gd name="connsiteY2" fmla="*/ 2832 h 2815305"/>
              <a:gd name="connsiteX3" fmla="*/ 5860472 w 13591310"/>
              <a:gd name="connsiteY3" fmla="*/ 245913 h 2815305"/>
              <a:gd name="connsiteX4" fmla="*/ 6206836 w 13591310"/>
              <a:gd name="connsiteY4" fmla="*/ 592277 h 2815305"/>
              <a:gd name="connsiteX5" fmla="*/ 6691746 w 13591310"/>
              <a:gd name="connsiteY5" fmla="*/ 695560 h 2815305"/>
              <a:gd name="connsiteX6" fmla="*/ 7758546 w 13591310"/>
              <a:gd name="connsiteY6" fmla="*/ 1332869 h 2815305"/>
              <a:gd name="connsiteX7" fmla="*/ 9365673 w 13591310"/>
              <a:gd name="connsiteY7" fmla="*/ 293778 h 2815305"/>
              <a:gd name="connsiteX8" fmla="*/ 11069782 w 13591310"/>
              <a:gd name="connsiteY8" fmla="*/ 792541 h 2815305"/>
              <a:gd name="connsiteX9" fmla="*/ 12621490 w 13591310"/>
              <a:gd name="connsiteY9" fmla="*/ 681705 h 2815305"/>
              <a:gd name="connsiteX10" fmla="*/ 13591310 w 13591310"/>
              <a:gd name="connsiteY10" fmla="*/ 1263596 h 2815305"/>
              <a:gd name="connsiteX0" fmla="*/ 0 w 13591310"/>
              <a:gd name="connsiteY0" fmla="*/ 2815305 h 2815305"/>
              <a:gd name="connsiteX1" fmla="*/ 2715491 w 13591310"/>
              <a:gd name="connsiteY1" fmla="*/ 439877 h 2815305"/>
              <a:gd name="connsiteX2" fmla="*/ 4738255 w 13591310"/>
              <a:gd name="connsiteY2" fmla="*/ 2832 h 2815305"/>
              <a:gd name="connsiteX3" fmla="*/ 5860472 w 13591310"/>
              <a:gd name="connsiteY3" fmla="*/ 245913 h 2815305"/>
              <a:gd name="connsiteX4" fmla="*/ 6206836 w 13591310"/>
              <a:gd name="connsiteY4" fmla="*/ 592277 h 2815305"/>
              <a:gd name="connsiteX5" fmla="*/ 6691746 w 13591310"/>
              <a:gd name="connsiteY5" fmla="*/ 695560 h 2815305"/>
              <a:gd name="connsiteX6" fmla="*/ 8035637 w 13591310"/>
              <a:gd name="connsiteY6" fmla="*/ 266069 h 2815305"/>
              <a:gd name="connsiteX7" fmla="*/ 9365673 w 13591310"/>
              <a:gd name="connsiteY7" fmla="*/ 293778 h 2815305"/>
              <a:gd name="connsiteX8" fmla="*/ 11069782 w 13591310"/>
              <a:gd name="connsiteY8" fmla="*/ 792541 h 2815305"/>
              <a:gd name="connsiteX9" fmla="*/ 12621490 w 13591310"/>
              <a:gd name="connsiteY9" fmla="*/ 681705 h 2815305"/>
              <a:gd name="connsiteX10" fmla="*/ 13591310 w 13591310"/>
              <a:gd name="connsiteY10" fmla="*/ 1263596 h 2815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6691746 w 13591310"/>
              <a:gd name="connsiteY5" fmla="*/ 1101560 h 3221305"/>
              <a:gd name="connsiteX6" fmla="*/ 8035637 w 13591310"/>
              <a:gd name="connsiteY6" fmla="*/ 672069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8035637 w 13591310"/>
              <a:gd name="connsiteY6" fmla="*/ 672069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9047019 w 13591310"/>
              <a:gd name="connsiteY6" fmla="*/ 76324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9047019 w 13591310"/>
              <a:gd name="connsiteY6" fmla="*/ 76324 h 3221305"/>
              <a:gd name="connsiteX7" fmla="*/ 10086110 w 13591310"/>
              <a:gd name="connsiteY7" fmla="*/ 478105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879440 h 3879440"/>
              <a:gd name="connsiteX1" fmla="*/ 2715491 w 13591310"/>
              <a:gd name="connsiteY1" fmla="*/ 1504012 h 3879440"/>
              <a:gd name="connsiteX2" fmla="*/ 4738255 w 13591310"/>
              <a:gd name="connsiteY2" fmla="*/ 1066967 h 3879440"/>
              <a:gd name="connsiteX3" fmla="*/ 5860472 w 13591310"/>
              <a:gd name="connsiteY3" fmla="*/ 1310048 h 3879440"/>
              <a:gd name="connsiteX4" fmla="*/ 6996545 w 13591310"/>
              <a:gd name="connsiteY4" fmla="*/ 658885 h 3879440"/>
              <a:gd name="connsiteX5" fmla="*/ 8506692 w 13591310"/>
              <a:gd name="connsiteY5" fmla="*/ 168 h 3879440"/>
              <a:gd name="connsiteX6" fmla="*/ 9047019 w 13591310"/>
              <a:gd name="connsiteY6" fmla="*/ 734459 h 3879440"/>
              <a:gd name="connsiteX7" fmla="*/ 10086110 w 13591310"/>
              <a:gd name="connsiteY7" fmla="*/ 1136240 h 3879440"/>
              <a:gd name="connsiteX8" fmla="*/ 11069782 w 13591310"/>
              <a:gd name="connsiteY8" fmla="*/ 1856676 h 3879440"/>
              <a:gd name="connsiteX9" fmla="*/ 12621490 w 13591310"/>
              <a:gd name="connsiteY9" fmla="*/ 1745840 h 3879440"/>
              <a:gd name="connsiteX10" fmla="*/ 13591310 w 13591310"/>
              <a:gd name="connsiteY10" fmla="*/ 2327731 h 3879440"/>
              <a:gd name="connsiteX0" fmla="*/ 0 w 13369637"/>
              <a:gd name="connsiteY0" fmla="*/ 3879440 h 3879440"/>
              <a:gd name="connsiteX1" fmla="*/ 2715491 w 13369637"/>
              <a:gd name="connsiteY1" fmla="*/ 1504012 h 3879440"/>
              <a:gd name="connsiteX2" fmla="*/ 4738255 w 13369637"/>
              <a:gd name="connsiteY2" fmla="*/ 1066967 h 3879440"/>
              <a:gd name="connsiteX3" fmla="*/ 5860472 w 13369637"/>
              <a:gd name="connsiteY3" fmla="*/ 1310048 h 3879440"/>
              <a:gd name="connsiteX4" fmla="*/ 6996545 w 13369637"/>
              <a:gd name="connsiteY4" fmla="*/ 658885 h 3879440"/>
              <a:gd name="connsiteX5" fmla="*/ 8506692 w 13369637"/>
              <a:gd name="connsiteY5" fmla="*/ 168 h 3879440"/>
              <a:gd name="connsiteX6" fmla="*/ 9047019 w 13369637"/>
              <a:gd name="connsiteY6" fmla="*/ 734459 h 3879440"/>
              <a:gd name="connsiteX7" fmla="*/ 10086110 w 13369637"/>
              <a:gd name="connsiteY7" fmla="*/ 1136240 h 3879440"/>
              <a:gd name="connsiteX8" fmla="*/ 11069782 w 13369637"/>
              <a:gd name="connsiteY8" fmla="*/ 1856676 h 3879440"/>
              <a:gd name="connsiteX9" fmla="*/ 12621490 w 13369637"/>
              <a:gd name="connsiteY9" fmla="*/ 1745840 h 3879440"/>
              <a:gd name="connsiteX10" fmla="*/ 13369637 w 13369637"/>
              <a:gd name="connsiteY10" fmla="*/ 2258458 h 3879440"/>
              <a:gd name="connsiteX0" fmla="*/ 0 w 13369637"/>
              <a:gd name="connsiteY0" fmla="*/ 3879388 h 3879388"/>
              <a:gd name="connsiteX1" fmla="*/ 2715491 w 13369637"/>
              <a:gd name="connsiteY1" fmla="*/ 1503960 h 3879388"/>
              <a:gd name="connsiteX2" fmla="*/ 4738255 w 13369637"/>
              <a:gd name="connsiteY2" fmla="*/ 1066915 h 3879388"/>
              <a:gd name="connsiteX3" fmla="*/ 5860472 w 13369637"/>
              <a:gd name="connsiteY3" fmla="*/ 1309996 h 3879388"/>
              <a:gd name="connsiteX4" fmla="*/ 6996545 w 13369637"/>
              <a:gd name="connsiteY4" fmla="*/ 658833 h 3879388"/>
              <a:gd name="connsiteX5" fmla="*/ 8506692 w 13369637"/>
              <a:gd name="connsiteY5" fmla="*/ 116 h 3879388"/>
              <a:gd name="connsiteX6" fmla="*/ 9296400 w 13369637"/>
              <a:gd name="connsiteY6" fmla="*/ 609716 h 3879388"/>
              <a:gd name="connsiteX7" fmla="*/ 10086110 w 13369637"/>
              <a:gd name="connsiteY7" fmla="*/ 1136188 h 3879388"/>
              <a:gd name="connsiteX8" fmla="*/ 11069782 w 13369637"/>
              <a:gd name="connsiteY8" fmla="*/ 1856624 h 3879388"/>
              <a:gd name="connsiteX9" fmla="*/ 12621490 w 13369637"/>
              <a:gd name="connsiteY9" fmla="*/ 1745788 h 3879388"/>
              <a:gd name="connsiteX10" fmla="*/ 13369637 w 13369637"/>
              <a:gd name="connsiteY10" fmla="*/ 2258406 h 3879388"/>
              <a:gd name="connsiteX0" fmla="*/ 0 w 13369637"/>
              <a:gd name="connsiteY0" fmla="*/ 4128732 h 4128732"/>
              <a:gd name="connsiteX1" fmla="*/ 2715491 w 13369637"/>
              <a:gd name="connsiteY1" fmla="*/ 1753304 h 4128732"/>
              <a:gd name="connsiteX2" fmla="*/ 4738255 w 13369637"/>
              <a:gd name="connsiteY2" fmla="*/ 1316259 h 4128732"/>
              <a:gd name="connsiteX3" fmla="*/ 5860472 w 13369637"/>
              <a:gd name="connsiteY3" fmla="*/ 1559340 h 4128732"/>
              <a:gd name="connsiteX4" fmla="*/ 6996545 w 13369637"/>
              <a:gd name="connsiteY4" fmla="*/ 908177 h 4128732"/>
              <a:gd name="connsiteX5" fmla="*/ 8534401 w 13369637"/>
              <a:gd name="connsiteY5" fmla="*/ 78 h 4128732"/>
              <a:gd name="connsiteX6" fmla="*/ 9296400 w 13369637"/>
              <a:gd name="connsiteY6" fmla="*/ 859060 h 4128732"/>
              <a:gd name="connsiteX7" fmla="*/ 10086110 w 13369637"/>
              <a:gd name="connsiteY7" fmla="*/ 1385532 h 4128732"/>
              <a:gd name="connsiteX8" fmla="*/ 11069782 w 13369637"/>
              <a:gd name="connsiteY8" fmla="*/ 2105968 h 4128732"/>
              <a:gd name="connsiteX9" fmla="*/ 12621490 w 13369637"/>
              <a:gd name="connsiteY9" fmla="*/ 1995132 h 4128732"/>
              <a:gd name="connsiteX10" fmla="*/ 13369637 w 13369637"/>
              <a:gd name="connsiteY10" fmla="*/ 2507750 h 4128732"/>
              <a:gd name="connsiteX0" fmla="*/ 0 w 13369637"/>
              <a:gd name="connsiteY0" fmla="*/ 4128732 h 4128732"/>
              <a:gd name="connsiteX1" fmla="*/ 2618509 w 13369637"/>
              <a:gd name="connsiteY1" fmla="*/ 1947267 h 4128732"/>
              <a:gd name="connsiteX2" fmla="*/ 4738255 w 13369637"/>
              <a:gd name="connsiteY2" fmla="*/ 1316259 h 4128732"/>
              <a:gd name="connsiteX3" fmla="*/ 5860472 w 13369637"/>
              <a:gd name="connsiteY3" fmla="*/ 1559340 h 4128732"/>
              <a:gd name="connsiteX4" fmla="*/ 6996545 w 13369637"/>
              <a:gd name="connsiteY4" fmla="*/ 908177 h 4128732"/>
              <a:gd name="connsiteX5" fmla="*/ 8534401 w 13369637"/>
              <a:gd name="connsiteY5" fmla="*/ 78 h 4128732"/>
              <a:gd name="connsiteX6" fmla="*/ 9296400 w 13369637"/>
              <a:gd name="connsiteY6" fmla="*/ 859060 h 4128732"/>
              <a:gd name="connsiteX7" fmla="*/ 10086110 w 13369637"/>
              <a:gd name="connsiteY7" fmla="*/ 1385532 h 4128732"/>
              <a:gd name="connsiteX8" fmla="*/ 11069782 w 13369637"/>
              <a:gd name="connsiteY8" fmla="*/ 2105968 h 4128732"/>
              <a:gd name="connsiteX9" fmla="*/ 12621490 w 13369637"/>
              <a:gd name="connsiteY9" fmla="*/ 1995132 h 4128732"/>
              <a:gd name="connsiteX10" fmla="*/ 13369637 w 13369637"/>
              <a:gd name="connsiteY10" fmla="*/ 2507750 h 4128732"/>
              <a:gd name="connsiteX0" fmla="*/ 0 w 13286509"/>
              <a:gd name="connsiteY0" fmla="*/ 4101023 h 4101023"/>
              <a:gd name="connsiteX1" fmla="*/ 2535381 w 13286509"/>
              <a:gd name="connsiteY1" fmla="*/ 1947267 h 4101023"/>
              <a:gd name="connsiteX2" fmla="*/ 4655127 w 13286509"/>
              <a:gd name="connsiteY2" fmla="*/ 1316259 h 4101023"/>
              <a:gd name="connsiteX3" fmla="*/ 5777344 w 13286509"/>
              <a:gd name="connsiteY3" fmla="*/ 1559340 h 4101023"/>
              <a:gd name="connsiteX4" fmla="*/ 6913417 w 13286509"/>
              <a:gd name="connsiteY4" fmla="*/ 908177 h 4101023"/>
              <a:gd name="connsiteX5" fmla="*/ 8451273 w 13286509"/>
              <a:gd name="connsiteY5" fmla="*/ 78 h 4101023"/>
              <a:gd name="connsiteX6" fmla="*/ 9213272 w 13286509"/>
              <a:gd name="connsiteY6" fmla="*/ 859060 h 4101023"/>
              <a:gd name="connsiteX7" fmla="*/ 10002982 w 13286509"/>
              <a:gd name="connsiteY7" fmla="*/ 1385532 h 4101023"/>
              <a:gd name="connsiteX8" fmla="*/ 10986654 w 13286509"/>
              <a:gd name="connsiteY8" fmla="*/ 2105968 h 4101023"/>
              <a:gd name="connsiteX9" fmla="*/ 12538362 w 13286509"/>
              <a:gd name="connsiteY9" fmla="*/ 1995132 h 4101023"/>
              <a:gd name="connsiteX10" fmla="*/ 13286509 w 13286509"/>
              <a:gd name="connsiteY10" fmla="*/ 2507750 h 4101023"/>
              <a:gd name="connsiteX0" fmla="*/ 0 w 13314218"/>
              <a:gd name="connsiteY0" fmla="*/ 4973859 h 4973859"/>
              <a:gd name="connsiteX1" fmla="*/ 2563090 w 13314218"/>
              <a:gd name="connsiteY1" fmla="*/ 1947267 h 4973859"/>
              <a:gd name="connsiteX2" fmla="*/ 4682836 w 13314218"/>
              <a:gd name="connsiteY2" fmla="*/ 1316259 h 4973859"/>
              <a:gd name="connsiteX3" fmla="*/ 5805053 w 13314218"/>
              <a:gd name="connsiteY3" fmla="*/ 1559340 h 4973859"/>
              <a:gd name="connsiteX4" fmla="*/ 6941126 w 13314218"/>
              <a:gd name="connsiteY4" fmla="*/ 908177 h 4973859"/>
              <a:gd name="connsiteX5" fmla="*/ 8478982 w 13314218"/>
              <a:gd name="connsiteY5" fmla="*/ 78 h 4973859"/>
              <a:gd name="connsiteX6" fmla="*/ 9240981 w 13314218"/>
              <a:gd name="connsiteY6" fmla="*/ 859060 h 4973859"/>
              <a:gd name="connsiteX7" fmla="*/ 10030691 w 13314218"/>
              <a:gd name="connsiteY7" fmla="*/ 1385532 h 4973859"/>
              <a:gd name="connsiteX8" fmla="*/ 11014363 w 13314218"/>
              <a:gd name="connsiteY8" fmla="*/ 2105968 h 4973859"/>
              <a:gd name="connsiteX9" fmla="*/ 12566071 w 13314218"/>
              <a:gd name="connsiteY9" fmla="*/ 1995132 h 4973859"/>
              <a:gd name="connsiteX10" fmla="*/ 13314218 w 13314218"/>
              <a:gd name="connsiteY10" fmla="*/ 2507750 h 4973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314218" h="4973859">
                <a:moveTo>
                  <a:pt x="0" y="4973859"/>
                </a:moveTo>
                <a:cubicBezTo>
                  <a:pt x="279400" y="4868900"/>
                  <a:pt x="1990436" y="2131994"/>
                  <a:pt x="2563090" y="1947267"/>
                </a:cubicBezTo>
                <a:cubicBezTo>
                  <a:pt x="3135744" y="1762540"/>
                  <a:pt x="4142509" y="1380913"/>
                  <a:pt x="4682836" y="1316259"/>
                </a:cubicBezTo>
                <a:cubicBezTo>
                  <a:pt x="5223163" y="1251605"/>
                  <a:pt x="5465617" y="1538558"/>
                  <a:pt x="5805053" y="1559340"/>
                </a:cubicBezTo>
                <a:cubicBezTo>
                  <a:pt x="6063671" y="1562908"/>
                  <a:pt x="6657108" y="881727"/>
                  <a:pt x="6941126" y="908177"/>
                </a:cubicBezTo>
                <a:cubicBezTo>
                  <a:pt x="7225144" y="934627"/>
                  <a:pt x="8095673" y="8264"/>
                  <a:pt x="8478982" y="78"/>
                </a:cubicBezTo>
                <a:cubicBezTo>
                  <a:pt x="8862291" y="-8108"/>
                  <a:pt x="8982363" y="628151"/>
                  <a:pt x="9240981" y="859060"/>
                </a:cubicBezTo>
                <a:cubicBezTo>
                  <a:pt x="9499599" y="1089969"/>
                  <a:pt x="9735127" y="1177714"/>
                  <a:pt x="10030691" y="1385532"/>
                </a:cubicBezTo>
                <a:cubicBezTo>
                  <a:pt x="10326255" y="1593350"/>
                  <a:pt x="10591800" y="2004368"/>
                  <a:pt x="11014363" y="2105968"/>
                </a:cubicBezTo>
                <a:cubicBezTo>
                  <a:pt x="11436926" y="2207568"/>
                  <a:pt x="12182762" y="1928168"/>
                  <a:pt x="12566071" y="1995132"/>
                </a:cubicBezTo>
                <a:cubicBezTo>
                  <a:pt x="12949380" y="2062096"/>
                  <a:pt x="13129490" y="2392295"/>
                  <a:pt x="13314218" y="2507750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8678221" y="2925851"/>
            <a:ext cx="2598753" cy="1519194"/>
          </a:xfrm>
          <a:custGeom>
            <a:avLst/>
            <a:gdLst>
              <a:gd name="connsiteX0" fmla="*/ 1392524 w 4192255"/>
              <a:gd name="connsiteY0" fmla="*/ 360229 h 1828458"/>
              <a:gd name="connsiteX1" fmla="*/ 2445469 w 4192255"/>
              <a:gd name="connsiteY1" fmla="*/ 11 h 1828458"/>
              <a:gd name="connsiteX2" fmla="*/ 3442997 w 4192255"/>
              <a:gd name="connsiteY2" fmla="*/ 374084 h 1828458"/>
              <a:gd name="connsiteX3" fmla="*/ 4191142 w 4192255"/>
              <a:gd name="connsiteY3" fmla="*/ 900557 h 1828458"/>
              <a:gd name="connsiteX4" fmla="*/ 3595397 w 4192255"/>
              <a:gd name="connsiteY4" fmla="*/ 1662557 h 1828458"/>
              <a:gd name="connsiteX5" fmla="*/ 2958088 w 4192255"/>
              <a:gd name="connsiteY5" fmla="*/ 1136084 h 1828458"/>
              <a:gd name="connsiteX6" fmla="*/ 2029833 w 4192255"/>
              <a:gd name="connsiteY6" fmla="*/ 1759538 h 1828458"/>
              <a:gd name="connsiteX7" fmla="*/ 949179 w 4192255"/>
              <a:gd name="connsiteY7" fmla="*/ 1731829 h 1828458"/>
              <a:gd name="connsiteX8" fmla="*/ 1129288 w 4192255"/>
              <a:gd name="connsiteY8" fmla="*/ 1039102 h 1828458"/>
              <a:gd name="connsiteX9" fmla="*/ 2403906 w 4192255"/>
              <a:gd name="connsiteY9" fmla="*/ 789720 h 1828458"/>
              <a:gd name="connsiteX10" fmla="*/ 34779 w 4192255"/>
              <a:gd name="connsiteY10" fmla="*/ 762011 h 1828458"/>
              <a:gd name="connsiteX11" fmla="*/ 1018451 w 4192255"/>
              <a:gd name="connsiteY11" fmla="*/ 27720 h 1828458"/>
              <a:gd name="connsiteX12" fmla="*/ 1392524 w 4192255"/>
              <a:gd name="connsiteY12" fmla="*/ 360229 h 1828458"/>
              <a:gd name="connsiteX0" fmla="*/ 1392524 w 4192255"/>
              <a:gd name="connsiteY0" fmla="*/ 360229 h 1828458"/>
              <a:gd name="connsiteX1" fmla="*/ 2445469 w 4192255"/>
              <a:gd name="connsiteY1" fmla="*/ 11 h 1828458"/>
              <a:gd name="connsiteX2" fmla="*/ 3442997 w 4192255"/>
              <a:gd name="connsiteY2" fmla="*/ 374084 h 1828458"/>
              <a:gd name="connsiteX3" fmla="*/ 4191142 w 4192255"/>
              <a:gd name="connsiteY3" fmla="*/ 900557 h 1828458"/>
              <a:gd name="connsiteX4" fmla="*/ 3595397 w 4192255"/>
              <a:gd name="connsiteY4" fmla="*/ 1662557 h 1828458"/>
              <a:gd name="connsiteX5" fmla="*/ 2958088 w 4192255"/>
              <a:gd name="connsiteY5" fmla="*/ 1136084 h 1828458"/>
              <a:gd name="connsiteX6" fmla="*/ 2029833 w 4192255"/>
              <a:gd name="connsiteY6" fmla="*/ 1759538 h 1828458"/>
              <a:gd name="connsiteX7" fmla="*/ 949179 w 4192255"/>
              <a:gd name="connsiteY7" fmla="*/ 1731829 h 1828458"/>
              <a:gd name="connsiteX8" fmla="*/ 1129288 w 4192255"/>
              <a:gd name="connsiteY8" fmla="*/ 1039102 h 1828458"/>
              <a:gd name="connsiteX9" fmla="*/ 187179 w 4192255"/>
              <a:gd name="connsiteY9" fmla="*/ 1246920 h 1828458"/>
              <a:gd name="connsiteX10" fmla="*/ 34779 w 4192255"/>
              <a:gd name="connsiteY10" fmla="*/ 762011 h 1828458"/>
              <a:gd name="connsiteX11" fmla="*/ 1018451 w 4192255"/>
              <a:gd name="connsiteY11" fmla="*/ 27720 h 1828458"/>
              <a:gd name="connsiteX12" fmla="*/ 1392524 w 4192255"/>
              <a:gd name="connsiteY12" fmla="*/ 360229 h 1828458"/>
              <a:gd name="connsiteX0" fmla="*/ 1392524 w 4192255"/>
              <a:gd name="connsiteY0" fmla="*/ 360229 h 1804693"/>
              <a:gd name="connsiteX1" fmla="*/ 2445469 w 4192255"/>
              <a:gd name="connsiteY1" fmla="*/ 11 h 1804693"/>
              <a:gd name="connsiteX2" fmla="*/ 3442997 w 4192255"/>
              <a:gd name="connsiteY2" fmla="*/ 374084 h 1804693"/>
              <a:gd name="connsiteX3" fmla="*/ 4191142 w 4192255"/>
              <a:gd name="connsiteY3" fmla="*/ 900557 h 1804693"/>
              <a:gd name="connsiteX4" fmla="*/ 3595397 w 4192255"/>
              <a:gd name="connsiteY4" fmla="*/ 1662557 h 1804693"/>
              <a:gd name="connsiteX5" fmla="*/ 2958088 w 4192255"/>
              <a:gd name="connsiteY5" fmla="*/ 1136084 h 1804693"/>
              <a:gd name="connsiteX6" fmla="*/ 2029833 w 4192255"/>
              <a:gd name="connsiteY6" fmla="*/ 1759538 h 1804693"/>
              <a:gd name="connsiteX7" fmla="*/ 949179 w 4192255"/>
              <a:gd name="connsiteY7" fmla="*/ 1731829 h 1804693"/>
              <a:gd name="connsiteX8" fmla="*/ 575106 w 4192255"/>
              <a:gd name="connsiteY8" fmla="*/ 1537866 h 1804693"/>
              <a:gd name="connsiteX9" fmla="*/ 187179 w 4192255"/>
              <a:gd name="connsiteY9" fmla="*/ 1246920 h 1804693"/>
              <a:gd name="connsiteX10" fmla="*/ 34779 w 4192255"/>
              <a:gd name="connsiteY10" fmla="*/ 762011 h 1804693"/>
              <a:gd name="connsiteX11" fmla="*/ 1018451 w 4192255"/>
              <a:gd name="connsiteY11" fmla="*/ 27720 h 1804693"/>
              <a:gd name="connsiteX12" fmla="*/ 1392524 w 4192255"/>
              <a:gd name="connsiteY12" fmla="*/ 360229 h 1804693"/>
              <a:gd name="connsiteX0" fmla="*/ 1211525 w 4011256"/>
              <a:gd name="connsiteY0" fmla="*/ 360229 h 1804693"/>
              <a:gd name="connsiteX1" fmla="*/ 2264470 w 4011256"/>
              <a:gd name="connsiteY1" fmla="*/ 11 h 1804693"/>
              <a:gd name="connsiteX2" fmla="*/ 3261998 w 4011256"/>
              <a:gd name="connsiteY2" fmla="*/ 374084 h 1804693"/>
              <a:gd name="connsiteX3" fmla="*/ 4010143 w 4011256"/>
              <a:gd name="connsiteY3" fmla="*/ 900557 h 1804693"/>
              <a:gd name="connsiteX4" fmla="*/ 3414398 w 4011256"/>
              <a:gd name="connsiteY4" fmla="*/ 1662557 h 1804693"/>
              <a:gd name="connsiteX5" fmla="*/ 2777089 w 4011256"/>
              <a:gd name="connsiteY5" fmla="*/ 1136084 h 1804693"/>
              <a:gd name="connsiteX6" fmla="*/ 1848834 w 4011256"/>
              <a:gd name="connsiteY6" fmla="*/ 1759538 h 1804693"/>
              <a:gd name="connsiteX7" fmla="*/ 768180 w 4011256"/>
              <a:gd name="connsiteY7" fmla="*/ 1731829 h 1804693"/>
              <a:gd name="connsiteX8" fmla="*/ 394107 w 4011256"/>
              <a:gd name="connsiteY8" fmla="*/ 1537866 h 1804693"/>
              <a:gd name="connsiteX9" fmla="*/ 6180 w 4011256"/>
              <a:gd name="connsiteY9" fmla="*/ 1246920 h 1804693"/>
              <a:gd name="connsiteX10" fmla="*/ 61598 w 4011256"/>
              <a:gd name="connsiteY10" fmla="*/ 304811 h 1804693"/>
              <a:gd name="connsiteX11" fmla="*/ 837452 w 4011256"/>
              <a:gd name="connsiteY11" fmla="*/ 27720 h 1804693"/>
              <a:gd name="connsiteX12" fmla="*/ 1211525 w 4011256"/>
              <a:gd name="connsiteY12" fmla="*/ 360229 h 1804693"/>
              <a:gd name="connsiteX0" fmla="*/ 1211525 w 4011256"/>
              <a:gd name="connsiteY0" fmla="*/ 360230 h 1804694"/>
              <a:gd name="connsiteX1" fmla="*/ 2264470 w 4011256"/>
              <a:gd name="connsiteY1" fmla="*/ 12 h 1804694"/>
              <a:gd name="connsiteX2" fmla="*/ 3261998 w 4011256"/>
              <a:gd name="connsiteY2" fmla="*/ 374085 h 1804694"/>
              <a:gd name="connsiteX3" fmla="*/ 4010143 w 4011256"/>
              <a:gd name="connsiteY3" fmla="*/ 900558 h 1804694"/>
              <a:gd name="connsiteX4" fmla="*/ 3414398 w 4011256"/>
              <a:gd name="connsiteY4" fmla="*/ 1662558 h 1804694"/>
              <a:gd name="connsiteX5" fmla="*/ 2777089 w 4011256"/>
              <a:gd name="connsiteY5" fmla="*/ 1136085 h 1804694"/>
              <a:gd name="connsiteX6" fmla="*/ 1848834 w 4011256"/>
              <a:gd name="connsiteY6" fmla="*/ 1759539 h 1804694"/>
              <a:gd name="connsiteX7" fmla="*/ 768180 w 4011256"/>
              <a:gd name="connsiteY7" fmla="*/ 1731830 h 1804694"/>
              <a:gd name="connsiteX8" fmla="*/ 394107 w 4011256"/>
              <a:gd name="connsiteY8" fmla="*/ 1537867 h 1804694"/>
              <a:gd name="connsiteX9" fmla="*/ 6180 w 4011256"/>
              <a:gd name="connsiteY9" fmla="*/ 1246921 h 1804694"/>
              <a:gd name="connsiteX10" fmla="*/ 61598 w 4011256"/>
              <a:gd name="connsiteY10" fmla="*/ 304812 h 1804694"/>
              <a:gd name="connsiteX11" fmla="*/ 837452 w 4011256"/>
              <a:gd name="connsiteY11" fmla="*/ 193975 h 1804694"/>
              <a:gd name="connsiteX12" fmla="*/ 1211525 w 4011256"/>
              <a:gd name="connsiteY12" fmla="*/ 360230 h 1804694"/>
              <a:gd name="connsiteX0" fmla="*/ 1211525 w 4011256"/>
              <a:gd name="connsiteY0" fmla="*/ 170693 h 1615157"/>
              <a:gd name="connsiteX1" fmla="*/ 2292179 w 4011256"/>
              <a:gd name="connsiteY1" fmla="*/ 18293 h 1615157"/>
              <a:gd name="connsiteX2" fmla="*/ 3261998 w 4011256"/>
              <a:gd name="connsiteY2" fmla="*/ 184548 h 1615157"/>
              <a:gd name="connsiteX3" fmla="*/ 4010143 w 4011256"/>
              <a:gd name="connsiteY3" fmla="*/ 711021 h 1615157"/>
              <a:gd name="connsiteX4" fmla="*/ 3414398 w 4011256"/>
              <a:gd name="connsiteY4" fmla="*/ 1473021 h 1615157"/>
              <a:gd name="connsiteX5" fmla="*/ 2777089 w 4011256"/>
              <a:gd name="connsiteY5" fmla="*/ 946548 h 1615157"/>
              <a:gd name="connsiteX6" fmla="*/ 1848834 w 4011256"/>
              <a:gd name="connsiteY6" fmla="*/ 1570002 h 1615157"/>
              <a:gd name="connsiteX7" fmla="*/ 768180 w 4011256"/>
              <a:gd name="connsiteY7" fmla="*/ 1542293 h 1615157"/>
              <a:gd name="connsiteX8" fmla="*/ 394107 w 4011256"/>
              <a:gd name="connsiteY8" fmla="*/ 1348330 h 1615157"/>
              <a:gd name="connsiteX9" fmla="*/ 6180 w 4011256"/>
              <a:gd name="connsiteY9" fmla="*/ 1057384 h 1615157"/>
              <a:gd name="connsiteX10" fmla="*/ 61598 w 4011256"/>
              <a:gd name="connsiteY10" fmla="*/ 115275 h 1615157"/>
              <a:gd name="connsiteX11" fmla="*/ 837452 w 4011256"/>
              <a:gd name="connsiteY11" fmla="*/ 4438 h 1615157"/>
              <a:gd name="connsiteX12" fmla="*/ 1211525 w 4011256"/>
              <a:gd name="connsiteY12" fmla="*/ 170693 h 1615157"/>
              <a:gd name="connsiteX0" fmla="*/ 1211525 w 4011256"/>
              <a:gd name="connsiteY0" fmla="*/ 170693 h 1615157"/>
              <a:gd name="connsiteX1" fmla="*/ 1571742 w 4011256"/>
              <a:gd name="connsiteY1" fmla="*/ 115276 h 1615157"/>
              <a:gd name="connsiteX2" fmla="*/ 2292179 w 4011256"/>
              <a:gd name="connsiteY2" fmla="*/ 18293 h 1615157"/>
              <a:gd name="connsiteX3" fmla="*/ 3261998 w 4011256"/>
              <a:gd name="connsiteY3" fmla="*/ 184548 h 1615157"/>
              <a:gd name="connsiteX4" fmla="*/ 4010143 w 4011256"/>
              <a:gd name="connsiteY4" fmla="*/ 711021 h 1615157"/>
              <a:gd name="connsiteX5" fmla="*/ 3414398 w 4011256"/>
              <a:gd name="connsiteY5" fmla="*/ 1473021 h 1615157"/>
              <a:gd name="connsiteX6" fmla="*/ 2777089 w 4011256"/>
              <a:gd name="connsiteY6" fmla="*/ 946548 h 1615157"/>
              <a:gd name="connsiteX7" fmla="*/ 1848834 w 4011256"/>
              <a:gd name="connsiteY7" fmla="*/ 1570002 h 1615157"/>
              <a:gd name="connsiteX8" fmla="*/ 768180 w 4011256"/>
              <a:gd name="connsiteY8" fmla="*/ 1542293 h 1615157"/>
              <a:gd name="connsiteX9" fmla="*/ 394107 w 4011256"/>
              <a:gd name="connsiteY9" fmla="*/ 1348330 h 1615157"/>
              <a:gd name="connsiteX10" fmla="*/ 6180 w 4011256"/>
              <a:gd name="connsiteY10" fmla="*/ 1057384 h 1615157"/>
              <a:gd name="connsiteX11" fmla="*/ 61598 w 4011256"/>
              <a:gd name="connsiteY11" fmla="*/ 115275 h 1615157"/>
              <a:gd name="connsiteX12" fmla="*/ 837452 w 4011256"/>
              <a:gd name="connsiteY12" fmla="*/ 4438 h 1615157"/>
              <a:gd name="connsiteX13" fmla="*/ 1211525 w 4011256"/>
              <a:gd name="connsiteY13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1571742 w 4011256"/>
              <a:gd name="connsiteY2" fmla="*/ 115276 h 1615157"/>
              <a:gd name="connsiteX3" fmla="*/ 2292179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2084360 w 4011256"/>
              <a:gd name="connsiteY2" fmla="*/ 406221 h 1615157"/>
              <a:gd name="connsiteX3" fmla="*/ 2292179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2084360 w 4011256"/>
              <a:gd name="connsiteY2" fmla="*/ 406221 h 1615157"/>
              <a:gd name="connsiteX3" fmla="*/ 2195198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3540"/>
              <a:gd name="connsiteY0" fmla="*/ 204355 h 1648819"/>
              <a:gd name="connsiteX1" fmla="*/ 1266942 w 4013540"/>
              <a:gd name="connsiteY1" fmla="*/ 481447 h 1648819"/>
              <a:gd name="connsiteX2" fmla="*/ 2084360 w 4013540"/>
              <a:gd name="connsiteY2" fmla="*/ 439883 h 1648819"/>
              <a:gd name="connsiteX3" fmla="*/ 2195198 w 4013540"/>
              <a:gd name="connsiteY3" fmla="*/ 51955 h 1648819"/>
              <a:gd name="connsiteX4" fmla="*/ 3137307 w 4013540"/>
              <a:gd name="connsiteY4" fmla="*/ 79664 h 1648819"/>
              <a:gd name="connsiteX5" fmla="*/ 4010143 w 4013540"/>
              <a:gd name="connsiteY5" fmla="*/ 744683 h 1648819"/>
              <a:gd name="connsiteX6" fmla="*/ 3414398 w 4013540"/>
              <a:gd name="connsiteY6" fmla="*/ 1506683 h 1648819"/>
              <a:gd name="connsiteX7" fmla="*/ 2777089 w 4013540"/>
              <a:gd name="connsiteY7" fmla="*/ 980210 h 1648819"/>
              <a:gd name="connsiteX8" fmla="*/ 1848834 w 4013540"/>
              <a:gd name="connsiteY8" fmla="*/ 1603664 h 1648819"/>
              <a:gd name="connsiteX9" fmla="*/ 768180 w 4013540"/>
              <a:gd name="connsiteY9" fmla="*/ 1575955 h 1648819"/>
              <a:gd name="connsiteX10" fmla="*/ 394107 w 4013540"/>
              <a:gd name="connsiteY10" fmla="*/ 1381992 h 1648819"/>
              <a:gd name="connsiteX11" fmla="*/ 6180 w 4013540"/>
              <a:gd name="connsiteY11" fmla="*/ 1091046 h 1648819"/>
              <a:gd name="connsiteX12" fmla="*/ 61598 w 4013540"/>
              <a:gd name="connsiteY12" fmla="*/ 148937 h 1648819"/>
              <a:gd name="connsiteX13" fmla="*/ 837452 w 4013540"/>
              <a:gd name="connsiteY13" fmla="*/ 38100 h 1648819"/>
              <a:gd name="connsiteX14" fmla="*/ 1211525 w 4013540"/>
              <a:gd name="connsiteY14" fmla="*/ 204355 h 1648819"/>
              <a:gd name="connsiteX0" fmla="*/ 1211525 w 3903526"/>
              <a:gd name="connsiteY0" fmla="*/ 195236 h 1639700"/>
              <a:gd name="connsiteX1" fmla="*/ 1266942 w 3903526"/>
              <a:gd name="connsiteY1" fmla="*/ 472328 h 1639700"/>
              <a:gd name="connsiteX2" fmla="*/ 2084360 w 3903526"/>
              <a:gd name="connsiteY2" fmla="*/ 430764 h 1639700"/>
              <a:gd name="connsiteX3" fmla="*/ 2195198 w 3903526"/>
              <a:gd name="connsiteY3" fmla="*/ 42836 h 1639700"/>
              <a:gd name="connsiteX4" fmla="*/ 3137307 w 3903526"/>
              <a:gd name="connsiteY4" fmla="*/ 70545 h 1639700"/>
              <a:gd name="connsiteX5" fmla="*/ 3899306 w 3903526"/>
              <a:gd name="connsiteY5" fmla="*/ 583164 h 1639700"/>
              <a:gd name="connsiteX6" fmla="*/ 3414398 w 3903526"/>
              <a:gd name="connsiteY6" fmla="*/ 1497564 h 1639700"/>
              <a:gd name="connsiteX7" fmla="*/ 2777089 w 3903526"/>
              <a:gd name="connsiteY7" fmla="*/ 971091 h 1639700"/>
              <a:gd name="connsiteX8" fmla="*/ 1848834 w 3903526"/>
              <a:gd name="connsiteY8" fmla="*/ 1594545 h 1639700"/>
              <a:gd name="connsiteX9" fmla="*/ 768180 w 3903526"/>
              <a:gd name="connsiteY9" fmla="*/ 1566836 h 1639700"/>
              <a:gd name="connsiteX10" fmla="*/ 394107 w 3903526"/>
              <a:gd name="connsiteY10" fmla="*/ 1372873 h 1639700"/>
              <a:gd name="connsiteX11" fmla="*/ 6180 w 3903526"/>
              <a:gd name="connsiteY11" fmla="*/ 1081927 h 1639700"/>
              <a:gd name="connsiteX12" fmla="*/ 61598 w 3903526"/>
              <a:gd name="connsiteY12" fmla="*/ 139818 h 1639700"/>
              <a:gd name="connsiteX13" fmla="*/ 837452 w 3903526"/>
              <a:gd name="connsiteY13" fmla="*/ 28981 h 1639700"/>
              <a:gd name="connsiteX14" fmla="*/ 1211525 w 3903526"/>
              <a:gd name="connsiteY14" fmla="*/ 195236 h 1639700"/>
              <a:gd name="connsiteX0" fmla="*/ 1211525 w 3899983"/>
              <a:gd name="connsiteY0" fmla="*/ 179109 h 1623573"/>
              <a:gd name="connsiteX1" fmla="*/ 1266942 w 3899983"/>
              <a:gd name="connsiteY1" fmla="*/ 456201 h 1623573"/>
              <a:gd name="connsiteX2" fmla="*/ 2084360 w 3899983"/>
              <a:gd name="connsiteY2" fmla="*/ 414637 h 1623573"/>
              <a:gd name="connsiteX3" fmla="*/ 2195198 w 3899983"/>
              <a:gd name="connsiteY3" fmla="*/ 26709 h 1623573"/>
              <a:gd name="connsiteX4" fmla="*/ 3137307 w 3899983"/>
              <a:gd name="connsiteY4" fmla="*/ 54418 h 1623573"/>
              <a:gd name="connsiteX5" fmla="*/ 3511379 w 3899983"/>
              <a:gd name="connsiteY5" fmla="*/ 220673 h 1623573"/>
              <a:gd name="connsiteX6" fmla="*/ 3899306 w 3899983"/>
              <a:gd name="connsiteY6" fmla="*/ 567037 h 1623573"/>
              <a:gd name="connsiteX7" fmla="*/ 3414398 w 3899983"/>
              <a:gd name="connsiteY7" fmla="*/ 1481437 h 1623573"/>
              <a:gd name="connsiteX8" fmla="*/ 2777089 w 3899983"/>
              <a:gd name="connsiteY8" fmla="*/ 954964 h 1623573"/>
              <a:gd name="connsiteX9" fmla="*/ 1848834 w 3899983"/>
              <a:gd name="connsiteY9" fmla="*/ 1578418 h 1623573"/>
              <a:gd name="connsiteX10" fmla="*/ 768180 w 3899983"/>
              <a:gd name="connsiteY10" fmla="*/ 1550709 h 1623573"/>
              <a:gd name="connsiteX11" fmla="*/ 394107 w 3899983"/>
              <a:gd name="connsiteY11" fmla="*/ 1356746 h 1623573"/>
              <a:gd name="connsiteX12" fmla="*/ 6180 w 3899983"/>
              <a:gd name="connsiteY12" fmla="*/ 1065800 h 1623573"/>
              <a:gd name="connsiteX13" fmla="*/ 61598 w 3899983"/>
              <a:gd name="connsiteY13" fmla="*/ 123691 h 1623573"/>
              <a:gd name="connsiteX14" fmla="*/ 837452 w 3899983"/>
              <a:gd name="connsiteY14" fmla="*/ 12854 h 1623573"/>
              <a:gd name="connsiteX15" fmla="*/ 1211525 w 3899983"/>
              <a:gd name="connsiteY15" fmla="*/ 179109 h 1623573"/>
              <a:gd name="connsiteX0" fmla="*/ 1211525 w 3900080"/>
              <a:gd name="connsiteY0" fmla="*/ 192918 h 1637382"/>
              <a:gd name="connsiteX1" fmla="*/ 1266942 w 3900080"/>
              <a:gd name="connsiteY1" fmla="*/ 470010 h 1637382"/>
              <a:gd name="connsiteX2" fmla="*/ 2084360 w 3900080"/>
              <a:gd name="connsiteY2" fmla="*/ 428446 h 1637382"/>
              <a:gd name="connsiteX3" fmla="*/ 2195198 w 3900080"/>
              <a:gd name="connsiteY3" fmla="*/ 40518 h 1637382"/>
              <a:gd name="connsiteX4" fmla="*/ 3137307 w 3900080"/>
              <a:gd name="connsiteY4" fmla="*/ 68227 h 1637382"/>
              <a:gd name="connsiteX5" fmla="*/ 3303561 w 3900080"/>
              <a:gd name="connsiteY5" fmla="*/ 539282 h 1637382"/>
              <a:gd name="connsiteX6" fmla="*/ 3899306 w 3900080"/>
              <a:gd name="connsiteY6" fmla="*/ 580846 h 1637382"/>
              <a:gd name="connsiteX7" fmla="*/ 3414398 w 3900080"/>
              <a:gd name="connsiteY7" fmla="*/ 1495246 h 1637382"/>
              <a:gd name="connsiteX8" fmla="*/ 2777089 w 3900080"/>
              <a:gd name="connsiteY8" fmla="*/ 968773 h 1637382"/>
              <a:gd name="connsiteX9" fmla="*/ 1848834 w 3900080"/>
              <a:gd name="connsiteY9" fmla="*/ 1592227 h 1637382"/>
              <a:gd name="connsiteX10" fmla="*/ 768180 w 3900080"/>
              <a:gd name="connsiteY10" fmla="*/ 1564518 h 1637382"/>
              <a:gd name="connsiteX11" fmla="*/ 394107 w 3900080"/>
              <a:gd name="connsiteY11" fmla="*/ 1370555 h 1637382"/>
              <a:gd name="connsiteX12" fmla="*/ 6180 w 3900080"/>
              <a:gd name="connsiteY12" fmla="*/ 1079609 h 1637382"/>
              <a:gd name="connsiteX13" fmla="*/ 61598 w 3900080"/>
              <a:gd name="connsiteY13" fmla="*/ 137500 h 1637382"/>
              <a:gd name="connsiteX14" fmla="*/ 837452 w 3900080"/>
              <a:gd name="connsiteY14" fmla="*/ 26663 h 1637382"/>
              <a:gd name="connsiteX15" fmla="*/ 1211525 w 3900080"/>
              <a:gd name="connsiteY15" fmla="*/ 192918 h 1637382"/>
              <a:gd name="connsiteX0" fmla="*/ 1211525 w 3949128"/>
              <a:gd name="connsiteY0" fmla="*/ 192918 h 1637382"/>
              <a:gd name="connsiteX1" fmla="*/ 1266942 w 3949128"/>
              <a:gd name="connsiteY1" fmla="*/ 470010 h 1637382"/>
              <a:gd name="connsiteX2" fmla="*/ 2084360 w 3949128"/>
              <a:gd name="connsiteY2" fmla="*/ 428446 h 1637382"/>
              <a:gd name="connsiteX3" fmla="*/ 2195198 w 3949128"/>
              <a:gd name="connsiteY3" fmla="*/ 40518 h 1637382"/>
              <a:gd name="connsiteX4" fmla="*/ 3137307 w 3949128"/>
              <a:gd name="connsiteY4" fmla="*/ 68227 h 1637382"/>
              <a:gd name="connsiteX5" fmla="*/ 3303561 w 3949128"/>
              <a:gd name="connsiteY5" fmla="*/ 539282 h 1637382"/>
              <a:gd name="connsiteX6" fmla="*/ 3899306 w 3949128"/>
              <a:gd name="connsiteY6" fmla="*/ 580846 h 1637382"/>
              <a:gd name="connsiteX7" fmla="*/ 3788471 w 3949128"/>
              <a:gd name="connsiteY7" fmla="*/ 1467537 h 1637382"/>
              <a:gd name="connsiteX8" fmla="*/ 2777089 w 3949128"/>
              <a:gd name="connsiteY8" fmla="*/ 968773 h 1637382"/>
              <a:gd name="connsiteX9" fmla="*/ 1848834 w 3949128"/>
              <a:gd name="connsiteY9" fmla="*/ 1592227 h 1637382"/>
              <a:gd name="connsiteX10" fmla="*/ 768180 w 3949128"/>
              <a:gd name="connsiteY10" fmla="*/ 1564518 h 1637382"/>
              <a:gd name="connsiteX11" fmla="*/ 394107 w 3949128"/>
              <a:gd name="connsiteY11" fmla="*/ 1370555 h 1637382"/>
              <a:gd name="connsiteX12" fmla="*/ 6180 w 3949128"/>
              <a:gd name="connsiteY12" fmla="*/ 1079609 h 1637382"/>
              <a:gd name="connsiteX13" fmla="*/ 61598 w 3949128"/>
              <a:gd name="connsiteY13" fmla="*/ 137500 h 1637382"/>
              <a:gd name="connsiteX14" fmla="*/ 837452 w 3949128"/>
              <a:gd name="connsiteY14" fmla="*/ 26663 h 1637382"/>
              <a:gd name="connsiteX15" fmla="*/ 1211525 w 3949128"/>
              <a:gd name="connsiteY15" fmla="*/ 192918 h 1637382"/>
              <a:gd name="connsiteX0" fmla="*/ 1211525 w 3927773"/>
              <a:gd name="connsiteY0" fmla="*/ 192918 h 1639434"/>
              <a:gd name="connsiteX1" fmla="*/ 1266942 w 3927773"/>
              <a:gd name="connsiteY1" fmla="*/ 470010 h 1639434"/>
              <a:gd name="connsiteX2" fmla="*/ 2084360 w 3927773"/>
              <a:gd name="connsiteY2" fmla="*/ 428446 h 1639434"/>
              <a:gd name="connsiteX3" fmla="*/ 2195198 w 3927773"/>
              <a:gd name="connsiteY3" fmla="*/ 40518 h 1639434"/>
              <a:gd name="connsiteX4" fmla="*/ 3137307 w 3927773"/>
              <a:gd name="connsiteY4" fmla="*/ 68227 h 1639434"/>
              <a:gd name="connsiteX5" fmla="*/ 3303561 w 3927773"/>
              <a:gd name="connsiteY5" fmla="*/ 539282 h 1639434"/>
              <a:gd name="connsiteX6" fmla="*/ 3899306 w 3927773"/>
              <a:gd name="connsiteY6" fmla="*/ 580846 h 1639434"/>
              <a:gd name="connsiteX7" fmla="*/ 3788471 w 3927773"/>
              <a:gd name="connsiteY7" fmla="*/ 1467537 h 1639434"/>
              <a:gd name="connsiteX8" fmla="*/ 3400544 w 3927773"/>
              <a:gd name="connsiteY8" fmla="*/ 941064 h 1639434"/>
              <a:gd name="connsiteX9" fmla="*/ 1848834 w 3927773"/>
              <a:gd name="connsiteY9" fmla="*/ 1592227 h 1639434"/>
              <a:gd name="connsiteX10" fmla="*/ 768180 w 3927773"/>
              <a:gd name="connsiteY10" fmla="*/ 1564518 h 1639434"/>
              <a:gd name="connsiteX11" fmla="*/ 394107 w 3927773"/>
              <a:gd name="connsiteY11" fmla="*/ 1370555 h 1639434"/>
              <a:gd name="connsiteX12" fmla="*/ 6180 w 3927773"/>
              <a:gd name="connsiteY12" fmla="*/ 1079609 h 1639434"/>
              <a:gd name="connsiteX13" fmla="*/ 61598 w 3927773"/>
              <a:gd name="connsiteY13" fmla="*/ 137500 h 1639434"/>
              <a:gd name="connsiteX14" fmla="*/ 837452 w 3927773"/>
              <a:gd name="connsiteY14" fmla="*/ 26663 h 1639434"/>
              <a:gd name="connsiteX15" fmla="*/ 1211525 w 3927773"/>
              <a:gd name="connsiteY15" fmla="*/ 192918 h 1639434"/>
              <a:gd name="connsiteX0" fmla="*/ 1211525 w 3927773"/>
              <a:gd name="connsiteY0" fmla="*/ 192918 h 1615830"/>
              <a:gd name="connsiteX1" fmla="*/ 1266942 w 3927773"/>
              <a:gd name="connsiteY1" fmla="*/ 470010 h 1615830"/>
              <a:gd name="connsiteX2" fmla="*/ 2084360 w 3927773"/>
              <a:gd name="connsiteY2" fmla="*/ 428446 h 1615830"/>
              <a:gd name="connsiteX3" fmla="*/ 2195198 w 3927773"/>
              <a:gd name="connsiteY3" fmla="*/ 40518 h 1615830"/>
              <a:gd name="connsiteX4" fmla="*/ 3137307 w 3927773"/>
              <a:gd name="connsiteY4" fmla="*/ 68227 h 1615830"/>
              <a:gd name="connsiteX5" fmla="*/ 3303561 w 3927773"/>
              <a:gd name="connsiteY5" fmla="*/ 539282 h 1615830"/>
              <a:gd name="connsiteX6" fmla="*/ 3899306 w 3927773"/>
              <a:gd name="connsiteY6" fmla="*/ 580846 h 1615830"/>
              <a:gd name="connsiteX7" fmla="*/ 3788471 w 3927773"/>
              <a:gd name="connsiteY7" fmla="*/ 1467537 h 1615830"/>
              <a:gd name="connsiteX8" fmla="*/ 3400544 w 3927773"/>
              <a:gd name="connsiteY8" fmla="*/ 941064 h 1615830"/>
              <a:gd name="connsiteX9" fmla="*/ 2652398 w 3927773"/>
              <a:gd name="connsiteY9" fmla="*/ 1259718 h 1615830"/>
              <a:gd name="connsiteX10" fmla="*/ 1848834 w 3927773"/>
              <a:gd name="connsiteY10" fmla="*/ 1592227 h 1615830"/>
              <a:gd name="connsiteX11" fmla="*/ 768180 w 3927773"/>
              <a:gd name="connsiteY11" fmla="*/ 1564518 h 1615830"/>
              <a:gd name="connsiteX12" fmla="*/ 394107 w 3927773"/>
              <a:gd name="connsiteY12" fmla="*/ 1370555 h 1615830"/>
              <a:gd name="connsiteX13" fmla="*/ 6180 w 3927773"/>
              <a:gd name="connsiteY13" fmla="*/ 1079609 h 1615830"/>
              <a:gd name="connsiteX14" fmla="*/ 61598 w 3927773"/>
              <a:gd name="connsiteY14" fmla="*/ 137500 h 1615830"/>
              <a:gd name="connsiteX15" fmla="*/ 837452 w 3927773"/>
              <a:gd name="connsiteY15" fmla="*/ 26663 h 1615830"/>
              <a:gd name="connsiteX16" fmla="*/ 1211525 w 3927773"/>
              <a:gd name="connsiteY16" fmla="*/ 192918 h 1615830"/>
              <a:gd name="connsiteX0" fmla="*/ 1211525 w 3927773"/>
              <a:gd name="connsiteY0" fmla="*/ 192918 h 1643539"/>
              <a:gd name="connsiteX1" fmla="*/ 1266942 w 3927773"/>
              <a:gd name="connsiteY1" fmla="*/ 470010 h 1643539"/>
              <a:gd name="connsiteX2" fmla="*/ 2084360 w 3927773"/>
              <a:gd name="connsiteY2" fmla="*/ 428446 h 1643539"/>
              <a:gd name="connsiteX3" fmla="*/ 2195198 w 3927773"/>
              <a:gd name="connsiteY3" fmla="*/ 40518 h 1643539"/>
              <a:gd name="connsiteX4" fmla="*/ 3137307 w 3927773"/>
              <a:gd name="connsiteY4" fmla="*/ 68227 h 1643539"/>
              <a:gd name="connsiteX5" fmla="*/ 3303561 w 3927773"/>
              <a:gd name="connsiteY5" fmla="*/ 539282 h 1643539"/>
              <a:gd name="connsiteX6" fmla="*/ 3899306 w 3927773"/>
              <a:gd name="connsiteY6" fmla="*/ 580846 h 1643539"/>
              <a:gd name="connsiteX7" fmla="*/ 3788471 w 3927773"/>
              <a:gd name="connsiteY7" fmla="*/ 1467537 h 1643539"/>
              <a:gd name="connsiteX8" fmla="*/ 3400544 w 3927773"/>
              <a:gd name="connsiteY8" fmla="*/ 941064 h 1643539"/>
              <a:gd name="connsiteX9" fmla="*/ 2652398 w 3927773"/>
              <a:gd name="connsiteY9" fmla="*/ 885645 h 1643539"/>
              <a:gd name="connsiteX10" fmla="*/ 1848834 w 3927773"/>
              <a:gd name="connsiteY10" fmla="*/ 1592227 h 1643539"/>
              <a:gd name="connsiteX11" fmla="*/ 768180 w 3927773"/>
              <a:gd name="connsiteY11" fmla="*/ 1564518 h 1643539"/>
              <a:gd name="connsiteX12" fmla="*/ 394107 w 3927773"/>
              <a:gd name="connsiteY12" fmla="*/ 1370555 h 1643539"/>
              <a:gd name="connsiteX13" fmla="*/ 6180 w 3927773"/>
              <a:gd name="connsiteY13" fmla="*/ 1079609 h 1643539"/>
              <a:gd name="connsiteX14" fmla="*/ 61598 w 3927773"/>
              <a:gd name="connsiteY14" fmla="*/ 137500 h 1643539"/>
              <a:gd name="connsiteX15" fmla="*/ 837452 w 3927773"/>
              <a:gd name="connsiteY15" fmla="*/ 26663 h 1643539"/>
              <a:gd name="connsiteX16" fmla="*/ 1211525 w 3927773"/>
              <a:gd name="connsiteY16" fmla="*/ 192918 h 1643539"/>
              <a:gd name="connsiteX0" fmla="*/ 1211525 w 3927773"/>
              <a:gd name="connsiteY0" fmla="*/ 192918 h 1564518"/>
              <a:gd name="connsiteX1" fmla="*/ 1266942 w 3927773"/>
              <a:gd name="connsiteY1" fmla="*/ 470010 h 1564518"/>
              <a:gd name="connsiteX2" fmla="*/ 2084360 w 3927773"/>
              <a:gd name="connsiteY2" fmla="*/ 428446 h 1564518"/>
              <a:gd name="connsiteX3" fmla="*/ 2195198 w 3927773"/>
              <a:gd name="connsiteY3" fmla="*/ 40518 h 1564518"/>
              <a:gd name="connsiteX4" fmla="*/ 3137307 w 3927773"/>
              <a:gd name="connsiteY4" fmla="*/ 68227 h 1564518"/>
              <a:gd name="connsiteX5" fmla="*/ 3303561 w 3927773"/>
              <a:gd name="connsiteY5" fmla="*/ 539282 h 1564518"/>
              <a:gd name="connsiteX6" fmla="*/ 3899306 w 3927773"/>
              <a:gd name="connsiteY6" fmla="*/ 580846 h 1564518"/>
              <a:gd name="connsiteX7" fmla="*/ 3788471 w 3927773"/>
              <a:gd name="connsiteY7" fmla="*/ 1467537 h 1564518"/>
              <a:gd name="connsiteX8" fmla="*/ 3400544 w 3927773"/>
              <a:gd name="connsiteY8" fmla="*/ 941064 h 1564518"/>
              <a:gd name="connsiteX9" fmla="*/ 2652398 w 3927773"/>
              <a:gd name="connsiteY9" fmla="*/ 885645 h 1564518"/>
              <a:gd name="connsiteX10" fmla="*/ 2347598 w 3927773"/>
              <a:gd name="connsiteY10" fmla="*/ 1370554 h 1564518"/>
              <a:gd name="connsiteX11" fmla="*/ 768180 w 3927773"/>
              <a:gd name="connsiteY11" fmla="*/ 1564518 h 1564518"/>
              <a:gd name="connsiteX12" fmla="*/ 394107 w 3927773"/>
              <a:gd name="connsiteY12" fmla="*/ 1370555 h 1564518"/>
              <a:gd name="connsiteX13" fmla="*/ 6180 w 3927773"/>
              <a:gd name="connsiteY13" fmla="*/ 1079609 h 1564518"/>
              <a:gd name="connsiteX14" fmla="*/ 61598 w 3927773"/>
              <a:gd name="connsiteY14" fmla="*/ 137500 h 1564518"/>
              <a:gd name="connsiteX15" fmla="*/ 837452 w 3927773"/>
              <a:gd name="connsiteY15" fmla="*/ 26663 h 1564518"/>
              <a:gd name="connsiteX16" fmla="*/ 1211525 w 3927773"/>
              <a:gd name="connsiteY16" fmla="*/ 192918 h 1564518"/>
              <a:gd name="connsiteX0" fmla="*/ 1211525 w 3927773"/>
              <a:gd name="connsiteY0" fmla="*/ 192918 h 1472621"/>
              <a:gd name="connsiteX1" fmla="*/ 1266942 w 3927773"/>
              <a:gd name="connsiteY1" fmla="*/ 470010 h 1472621"/>
              <a:gd name="connsiteX2" fmla="*/ 2084360 w 3927773"/>
              <a:gd name="connsiteY2" fmla="*/ 428446 h 1472621"/>
              <a:gd name="connsiteX3" fmla="*/ 2195198 w 3927773"/>
              <a:gd name="connsiteY3" fmla="*/ 40518 h 1472621"/>
              <a:gd name="connsiteX4" fmla="*/ 3137307 w 3927773"/>
              <a:gd name="connsiteY4" fmla="*/ 68227 h 1472621"/>
              <a:gd name="connsiteX5" fmla="*/ 3303561 w 3927773"/>
              <a:gd name="connsiteY5" fmla="*/ 539282 h 1472621"/>
              <a:gd name="connsiteX6" fmla="*/ 3899306 w 3927773"/>
              <a:gd name="connsiteY6" fmla="*/ 580846 h 1472621"/>
              <a:gd name="connsiteX7" fmla="*/ 3788471 w 3927773"/>
              <a:gd name="connsiteY7" fmla="*/ 1467537 h 1472621"/>
              <a:gd name="connsiteX8" fmla="*/ 3400544 w 3927773"/>
              <a:gd name="connsiteY8" fmla="*/ 941064 h 1472621"/>
              <a:gd name="connsiteX9" fmla="*/ 2652398 w 3927773"/>
              <a:gd name="connsiteY9" fmla="*/ 885645 h 1472621"/>
              <a:gd name="connsiteX10" fmla="*/ 2347598 w 3927773"/>
              <a:gd name="connsiteY10" fmla="*/ 1370554 h 1472621"/>
              <a:gd name="connsiteX11" fmla="*/ 1294653 w 3927773"/>
              <a:gd name="connsiteY11" fmla="*/ 1439827 h 1472621"/>
              <a:gd name="connsiteX12" fmla="*/ 394107 w 3927773"/>
              <a:gd name="connsiteY12" fmla="*/ 1370555 h 1472621"/>
              <a:gd name="connsiteX13" fmla="*/ 6180 w 3927773"/>
              <a:gd name="connsiteY13" fmla="*/ 1079609 h 1472621"/>
              <a:gd name="connsiteX14" fmla="*/ 61598 w 3927773"/>
              <a:gd name="connsiteY14" fmla="*/ 137500 h 1472621"/>
              <a:gd name="connsiteX15" fmla="*/ 837452 w 3927773"/>
              <a:gd name="connsiteY15" fmla="*/ 26663 h 1472621"/>
              <a:gd name="connsiteX16" fmla="*/ 1211525 w 3927773"/>
              <a:gd name="connsiteY16" fmla="*/ 192918 h 1472621"/>
              <a:gd name="connsiteX0" fmla="*/ 1211525 w 3927773"/>
              <a:gd name="connsiteY0" fmla="*/ 197720 h 1477423"/>
              <a:gd name="connsiteX1" fmla="*/ 1266942 w 3927773"/>
              <a:gd name="connsiteY1" fmla="*/ 474812 h 1477423"/>
              <a:gd name="connsiteX2" fmla="*/ 2028942 w 3927773"/>
              <a:gd name="connsiteY2" fmla="*/ 502521 h 1477423"/>
              <a:gd name="connsiteX3" fmla="*/ 2195198 w 3927773"/>
              <a:gd name="connsiteY3" fmla="*/ 45320 h 1477423"/>
              <a:gd name="connsiteX4" fmla="*/ 3137307 w 3927773"/>
              <a:gd name="connsiteY4" fmla="*/ 73029 h 1477423"/>
              <a:gd name="connsiteX5" fmla="*/ 3303561 w 3927773"/>
              <a:gd name="connsiteY5" fmla="*/ 544084 h 1477423"/>
              <a:gd name="connsiteX6" fmla="*/ 3899306 w 3927773"/>
              <a:gd name="connsiteY6" fmla="*/ 585648 h 1477423"/>
              <a:gd name="connsiteX7" fmla="*/ 3788471 w 3927773"/>
              <a:gd name="connsiteY7" fmla="*/ 1472339 h 1477423"/>
              <a:gd name="connsiteX8" fmla="*/ 3400544 w 3927773"/>
              <a:gd name="connsiteY8" fmla="*/ 945866 h 1477423"/>
              <a:gd name="connsiteX9" fmla="*/ 2652398 w 3927773"/>
              <a:gd name="connsiteY9" fmla="*/ 890447 h 1477423"/>
              <a:gd name="connsiteX10" fmla="*/ 2347598 w 3927773"/>
              <a:gd name="connsiteY10" fmla="*/ 1375356 h 1477423"/>
              <a:gd name="connsiteX11" fmla="*/ 1294653 w 3927773"/>
              <a:gd name="connsiteY11" fmla="*/ 1444629 h 1477423"/>
              <a:gd name="connsiteX12" fmla="*/ 394107 w 3927773"/>
              <a:gd name="connsiteY12" fmla="*/ 1375357 h 1477423"/>
              <a:gd name="connsiteX13" fmla="*/ 6180 w 3927773"/>
              <a:gd name="connsiteY13" fmla="*/ 1084411 h 1477423"/>
              <a:gd name="connsiteX14" fmla="*/ 61598 w 3927773"/>
              <a:gd name="connsiteY14" fmla="*/ 142302 h 1477423"/>
              <a:gd name="connsiteX15" fmla="*/ 837452 w 3927773"/>
              <a:gd name="connsiteY15" fmla="*/ 31465 h 1477423"/>
              <a:gd name="connsiteX16" fmla="*/ 1211525 w 3927773"/>
              <a:gd name="connsiteY16" fmla="*/ 197720 h 1477423"/>
              <a:gd name="connsiteX0" fmla="*/ 1211525 w 3927773"/>
              <a:gd name="connsiteY0" fmla="*/ 197720 h 1477423"/>
              <a:gd name="connsiteX1" fmla="*/ 1280797 w 3927773"/>
              <a:gd name="connsiteY1" fmla="*/ 544085 h 1477423"/>
              <a:gd name="connsiteX2" fmla="*/ 2028942 w 3927773"/>
              <a:gd name="connsiteY2" fmla="*/ 502521 h 1477423"/>
              <a:gd name="connsiteX3" fmla="*/ 2195198 w 3927773"/>
              <a:gd name="connsiteY3" fmla="*/ 45320 h 1477423"/>
              <a:gd name="connsiteX4" fmla="*/ 3137307 w 3927773"/>
              <a:gd name="connsiteY4" fmla="*/ 73029 h 1477423"/>
              <a:gd name="connsiteX5" fmla="*/ 3303561 w 3927773"/>
              <a:gd name="connsiteY5" fmla="*/ 544084 h 1477423"/>
              <a:gd name="connsiteX6" fmla="*/ 3899306 w 3927773"/>
              <a:gd name="connsiteY6" fmla="*/ 585648 h 1477423"/>
              <a:gd name="connsiteX7" fmla="*/ 3788471 w 3927773"/>
              <a:gd name="connsiteY7" fmla="*/ 1472339 h 1477423"/>
              <a:gd name="connsiteX8" fmla="*/ 3400544 w 3927773"/>
              <a:gd name="connsiteY8" fmla="*/ 945866 h 1477423"/>
              <a:gd name="connsiteX9" fmla="*/ 2652398 w 3927773"/>
              <a:gd name="connsiteY9" fmla="*/ 890447 h 1477423"/>
              <a:gd name="connsiteX10" fmla="*/ 2347598 w 3927773"/>
              <a:gd name="connsiteY10" fmla="*/ 1375356 h 1477423"/>
              <a:gd name="connsiteX11" fmla="*/ 1294653 w 3927773"/>
              <a:gd name="connsiteY11" fmla="*/ 1444629 h 1477423"/>
              <a:gd name="connsiteX12" fmla="*/ 394107 w 3927773"/>
              <a:gd name="connsiteY12" fmla="*/ 1375357 h 1477423"/>
              <a:gd name="connsiteX13" fmla="*/ 6180 w 3927773"/>
              <a:gd name="connsiteY13" fmla="*/ 1084411 h 1477423"/>
              <a:gd name="connsiteX14" fmla="*/ 61598 w 3927773"/>
              <a:gd name="connsiteY14" fmla="*/ 142302 h 1477423"/>
              <a:gd name="connsiteX15" fmla="*/ 837452 w 3927773"/>
              <a:gd name="connsiteY15" fmla="*/ 31465 h 1477423"/>
              <a:gd name="connsiteX16" fmla="*/ 1211525 w 3927773"/>
              <a:gd name="connsiteY16" fmla="*/ 197720 h 1477423"/>
              <a:gd name="connsiteX0" fmla="*/ 1211525 w 3927773"/>
              <a:gd name="connsiteY0" fmla="*/ 197720 h 1477423"/>
              <a:gd name="connsiteX1" fmla="*/ 2028942 w 3927773"/>
              <a:gd name="connsiteY1" fmla="*/ 502521 h 1477423"/>
              <a:gd name="connsiteX2" fmla="*/ 2195198 w 3927773"/>
              <a:gd name="connsiteY2" fmla="*/ 45320 h 1477423"/>
              <a:gd name="connsiteX3" fmla="*/ 3137307 w 3927773"/>
              <a:gd name="connsiteY3" fmla="*/ 73029 h 1477423"/>
              <a:gd name="connsiteX4" fmla="*/ 3303561 w 3927773"/>
              <a:gd name="connsiteY4" fmla="*/ 544084 h 1477423"/>
              <a:gd name="connsiteX5" fmla="*/ 3899306 w 3927773"/>
              <a:gd name="connsiteY5" fmla="*/ 585648 h 1477423"/>
              <a:gd name="connsiteX6" fmla="*/ 3788471 w 3927773"/>
              <a:gd name="connsiteY6" fmla="*/ 1472339 h 1477423"/>
              <a:gd name="connsiteX7" fmla="*/ 3400544 w 3927773"/>
              <a:gd name="connsiteY7" fmla="*/ 945866 h 1477423"/>
              <a:gd name="connsiteX8" fmla="*/ 2652398 w 3927773"/>
              <a:gd name="connsiteY8" fmla="*/ 890447 h 1477423"/>
              <a:gd name="connsiteX9" fmla="*/ 2347598 w 3927773"/>
              <a:gd name="connsiteY9" fmla="*/ 1375356 h 1477423"/>
              <a:gd name="connsiteX10" fmla="*/ 1294653 w 3927773"/>
              <a:gd name="connsiteY10" fmla="*/ 1444629 h 1477423"/>
              <a:gd name="connsiteX11" fmla="*/ 394107 w 3927773"/>
              <a:gd name="connsiteY11" fmla="*/ 1375357 h 1477423"/>
              <a:gd name="connsiteX12" fmla="*/ 6180 w 3927773"/>
              <a:gd name="connsiteY12" fmla="*/ 1084411 h 1477423"/>
              <a:gd name="connsiteX13" fmla="*/ 61598 w 3927773"/>
              <a:gd name="connsiteY13" fmla="*/ 142302 h 1477423"/>
              <a:gd name="connsiteX14" fmla="*/ 837452 w 3927773"/>
              <a:gd name="connsiteY14" fmla="*/ 31465 h 1477423"/>
              <a:gd name="connsiteX15" fmla="*/ 1211525 w 3927773"/>
              <a:gd name="connsiteY15" fmla="*/ 197720 h 1477423"/>
              <a:gd name="connsiteX0" fmla="*/ 1211525 w 3927773"/>
              <a:gd name="connsiteY0" fmla="*/ 177555 h 1457258"/>
              <a:gd name="connsiteX1" fmla="*/ 2195198 w 3927773"/>
              <a:gd name="connsiteY1" fmla="*/ 25155 h 1457258"/>
              <a:gd name="connsiteX2" fmla="*/ 3137307 w 3927773"/>
              <a:gd name="connsiteY2" fmla="*/ 52864 h 1457258"/>
              <a:gd name="connsiteX3" fmla="*/ 3303561 w 3927773"/>
              <a:gd name="connsiteY3" fmla="*/ 523919 h 1457258"/>
              <a:gd name="connsiteX4" fmla="*/ 3899306 w 3927773"/>
              <a:gd name="connsiteY4" fmla="*/ 565483 h 1457258"/>
              <a:gd name="connsiteX5" fmla="*/ 3788471 w 3927773"/>
              <a:gd name="connsiteY5" fmla="*/ 1452174 h 1457258"/>
              <a:gd name="connsiteX6" fmla="*/ 3400544 w 3927773"/>
              <a:gd name="connsiteY6" fmla="*/ 925701 h 1457258"/>
              <a:gd name="connsiteX7" fmla="*/ 2652398 w 3927773"/>
              <a:gd name="connsiteY7" fmla="*/ 870282 h 1457258"/>
              <a:gd name="connsiteX8" fmla="*/ 2347598 w 3927773"/>
              <a:gd name="connsiteY8" fmla="*/ 1355191 h 1457258"/>
              <a:gd name="connsiteX9" fmla="*/ 1294653 w 3927773"/>
              <a:gd name="connsiteY9" fmla="*/ 1424464 h 1457258"/>
              <a:gd name="connsiteX10" fmla="*/ 394107 w 3927773"/>
              <a:gd name="connsiteY10" fmla="*/ 1355192 h 1457258"/>
              <a:gd name="connsiteX11" fmla="*/ 6180 w 3927773"/>
              <a:gd name="connsiteY11" fmla="*/ 1064246 h 1457258"/>
              <a:gd name="connsiteX12" fmla="*/ 61598 w 3927773"/>
              <a:gd name="connsiteY12" fmla="*/ 122137 h 1457258"/>
              <a:gd name="connsiteX13" fmla="*/ 837452 w 3927773"/>
              <a:gd name="connsiteY13" fmla="*/ 11300 h 1457258"/>
              <a:gd name="connsiteX14" fmla="*/ 1211525 w 3927773"/>
              <a:gd name="connsiteY14" fmla="*/ 177555 h 1457258"/>
              <a:gd name="connsiteX0" fmla="*/ 837452 w 3927773"/>
              <a:gd name="connsiteY0" fmla="*/ 5629 h 1451587"/>
              <a:gd name="connsiteX1" fmla="*/ 2195198 w 3927773"/>
              <a:gd name="connsiteY1" fmla="*/ 19484 h 1451587"/>
              <a:gd name="connsiteX2" fmla="*/ 3137307 w 3927773"/>
              <a:gd name="connsiteY2" fmla="*/ 47193 h 1451587"/>
              <a:gd name="connsiteX3" fmla="*/ 3303561 w 3927773"/>
              <a:gd name="connsiteY3" fmla="*/ 518248 h 1451587"/>
              <a:gd name="connsiteX4" fmla="*/ 3899306 w 3927773"/>
              <a:gd name="connsiteY4" fmla="*/ 559812 h 1451587"/>
              <a:gd name="connsiteX5" fmla="*/ 3788471 w 3927773"/>
              <a:gd name="connsiteY5" fmla="*/ 1446503 h 1451587"/>
              <a:gd name="connsiteX6" fmla="*/ 3400544 w 3927773"/>
              <a:gd name="connsiteY6" fmla="*/ 920030 h 1451587"/>
              <a:gd name="connsiteX7" fmla="*/ 2652398 w 3927773"/>
              <a:gd name="connsiteY7" fmla="*/ 864611 h 1451587"/>
              <a:gd name="connsiteX8" fmla="*/ 2347598 w 3927773"/>
              <a:gd name="connsiteY8" fmla="*/ 1349520 h 1451587"/>
              <a:gd name="connsiteX9" fmla="*/ 1294653 w 3927773"/>
              <a:gd name="connsiteY9" fmla="*/ 1418793 h 1451587"/>
              <a:gd name="connsiteX10" fmla="*/ 394107 w 3927773"/>
              <a:gd name="connsiteY10" fmla="*/ 1349521 h 1451587"/>
              <a:gd name="connsiteX11" fmla="*/ 6180 w 3927773"/>
              <a:gd name="connsiteY11" fmla="*/ 1058575 h 1451587"/>
              <a:gd name="connsiteX12" fmla="*/ 61598 w 3927773"/>
              <a:gd name="connsiteY12" fmla="*/ 116466 h 1451587"/>
              <a:gd name="connsiteX13" fmla="*/ 837452 w 3927773"/>
              <a:gd name="connsiteY13" fmla="*/ 5629 h 1451587"/>
              <a:gd name="connsiteX0" fmla="*/ 837452 w 3955132"/>
              <a:gd name="connsiteY0" fmla="*/ 5629 h 1449477"/>
              <a:gd name="connsiteX1" fmla="*/ 2195198 w 3955132"/>
              <a:gd name="connsiteY1" fmla="*/ 19484 h 1449477"/>
              <a:gd name="connsiteX2" fmla="*/ 3137307 w 3955132"/>
              <a:gd name="connsiteY2" fmla="*/ 47193 h 1449477"/>
              <a:gd name="connsiteX3" fmla="*/ 3303561 w 3955132"/>
              <a:gd name="connsiteY3" fmla="*/ 518248 h 1449477"/>
              <a:gd name="connsiteX4" fmla="*/ 3899306 w 3955132"/>
              <a:gd name="connsiteY4" fmla="*/ 559812 h 1449477"/>
              <a:gd name="connsiteX5" fmla="*/ 3788471 w 3955132"/>
              <a:gd name="connsiteY5" fmla="*/ 1446503 h 1449477"/>
              <a:gd name="connsiteX6" fmla="*/ 2652398 w 3955132"/>
              <a:gd name="connsiteY6" fmla="*/ 864611 h 1449477"/>
              <a:gd name="connsiteX7" fmla="*/ 2347598 w 3955132"/>
              <a:gd name="connsiteY7" fmla="*/ 1349520 h 1449477"/>
              <a:gd name="connsiteX8" fmla="*/ 1294653 w 3955132"/>
              <a:gd name="connsiteY8" fmla="*/ 1418793 h 1449477"/>
              <a:gd name="connsiteX9" fmla="*/ 394107 w 3955132"/>
              <a:gd name="connsiteY9" fmla="*/ 1349521 h 1449477"/>
              <a:gd name="connsiteX10" fmla="*/ 6180 w 3955132"/>
              <a:gd name="connsiteY10" fmla="*/ 1058575 h 1449477"/>
              <a:gd name="connsiteX11" fmla="*/ 61598 w 3955132"/>
              <a:gd name="connsiteY11" fmla="*/ 116466 h 1449477"/>
              <a:gd name="connsiteX12" fmla="*/ 837452 w 3955132"/>
              <a:gd name="connsiteY12" fmla="*/ 5629 h 1449477"/>
              <a:gd name="connsiteX0" fmla="*/ 837452 w 3971719"/>
              <a:gd name="connsiteY0" fmla="*/ 5629 h 1487889"/>
              <a:gd name="connsiteX1" fmla="*/ 2195198 w 3971719"/>
              <a:gd name="connsiteY1" fmla="*/ 19484 h 1487889"/>
              <a:gd name="connsiteX2" fmla="*/ 3137307 w 3971719"/>
              <a:gd name="connsiteY2" fmla="*/ 47193 h 1487889"/>
              <a:gd name="connsiteX3" fmla="*/ 3303561 w 3971719"/>
              <a:gd name="connsiteY3" fmla="*/ 518248 h 1487889"/>
              <a:gd name="connsiteX4" fmla="*/ 3899306 w 3971719"/>
              <a:gd name="connsiteY4" fmla="*/ 559812 h 1487889"/>
              <a:gd name="connsiteX5" fmla="*/ 3788471 w 3971719"/>
              <a:gd name="connsiteY5" fmla="*/ 1446503 h 1487889"/>
              <a:gd name="connsiteX6" fmla="*/ 2347598 w 3971719"/>
              <a:gd name="connsiteY6" fmla="*/ 1349520 h 1487889"/>
              <a:gd name="connsiteX7" fmla="*/ 1294653 w 3971719"/>
              <a:gd name="connsiteY7" fmla="*/ 1418793 h 1487889"/>
              <a:gd name="connsiteX8" fmla="*/ 394107 w 3971719"/>
              <a:gd name="connsiteY8" fmla="*/ 1349521 h 1487889"/>
              <a:gd name="connsiteX9" fmla="*/ 6180 w 3971719"/>
              <a:gd name="connsiteY9" fmla="*/ 1058575 h 1487889"/>
              <a:gd name="connsiteX10" fmla="*/ 61598 w 3971719"/>
              <a:gd name="connsiteY10" fmla="*/ 116466 h 1487889"/>
              <a:gd name="connsiteX11" fmla="*/ 837452 w 3971719"/>
              <a:gd name="connsiteY11" fmla="*/ 5629 h 1487889"/>
              <a:gd name="connsiteX0" fmla="*/ 983647 w 4117914"/>
              <a:gd name="connsiteY0" fmla="*/ 67852 h 1550112"/>
              <a:gd name="connsiteX1" fmla="*/ 2341393 w 4117914"/>
              <a:gd name="connsiteY1" fmla="*/ 81707 h 1550112"/>
              <a:gd name="connsiteX2" fmla="*/ 3283502 w 4117914"/>
              <a:gd name="connsiteY2" fmla="*/ 109416 h 1550112"/>
              <a:gd name="connsiteX3" fmla="*/ 3449756 w 4117914"/>
              <a:gd name="connsiteY3" fmla="*/ 580471 h 1550112"/>
              <a:gd name="connsiteX4" fmla="*/ 4045501 w 4117914"/>
              <a:gd name="connsiteY4" fmla="*/ 622035 h 1550112"/>
              <a:gd name="connsiteX5" fmla="*/ 3934666 w 4117914"/>
              <a:gd name="connsiteY5" fmla="*/ 1508726 h 1550112"/>
              <a:gd name="connsiteX6" fmla="*/ 2493793 w 4117914"/>
              <a:gd name="connsiteY6" fmla="*/ 1411743 h 1550112"/>
              <a:gd name="connsiteX7" fmla="*/ 1440848 w 4117914"/>
              <a:gd name="connsiteY7" fmla="*/ 1481016 h 1550112"/>
              <a:gd name="connsiteX8" fmla="*/ 540302 w 4117914"/>
              <a:gd name="connsiteY8" fmla="*/ 1411744 h 1550112"/>
              <a:gd name="connsiteX9" fmla="*/ 152375 w 4117914"/>
              <a:gd name="connsiteY9" fmla="*/ 1120798 h 1550112"/>
              <a:gd name="connsiteX10" fmla="*/ 41539 w 4117914"/>
              <a:gd name="connsiteY10" fmla="*/ 53998 h 1550112"/>
              <a:gd name="connsiteX11" fmla="*/ 983647 w 4117914"/>
              <a:gd name="connsiteY11" fmla="*/ 67852 h 1550112"/>
              <a:gd name="connsiteX0" fmla="*/ 983647 w 4117914"/>
              <a:gd name="connsiteY0" fmla="*/ 67852 h 1550112"/>
              <a:gd name="connsiteX1" fmla="*/ 2341393 w 4117914"/>
              <a:gd name="connsiteY1" fmla="*/ 81707 h 1550112"/>
              <a:gd name="connsiteX2" fmla="*/ 3283502 w 4117914"/>
              <a:gd name="connsiteY2" fmla="*/ 109416 h 1550112"/>
              <a:gd name="connsiteX3" fmla="*/ 3449756 w 4117914"/>
              <a:gd name="connsiteY3" fmla="*/ 580471 h 1550112"/>
              <a:gd name="connsiteX4" fmla="*/ 4045501 w 4117914"/>
              <a:gd name="connsiteY4" fmla="*/ 622035 h 1550112"/>
              <a:gd name="connsiteX5" fmla="*/ 3934666 w 4117914"/>
              <a:gd name="connsiteY5" fmla="*/ 1508726 h 1550112"/>
              <a:gd name="connsiteX6" fmla="*/ 2493793 w 4117914"/>
              <a:gd name="connsiteY6" fmla="*/ 1411743 h 1550112"/>
              <a:gd name="connsiteX7" fmla="*/ 1440848 w 4117914"/>
              <a:gd name="connsiteY7" fmla="*/ 1481016 h 1550112"/>
              <a:gd name="connsiteX8" fmla="*/ 540302 w 4117914"/>
              <a:gd name="connsiteY8" fmla="*/ 1411744 h 1550112"/>
              <a:gd name="connsiteX9" fmla="*/ 152375 w 4117914"/>
              <a:gd name="connsiteY9" fmla="*/ 1120798 h 1550112"/>
              <a:gd name="connsiteX10" fmla="*/ 41539 w 4117914"/>
              <a:gd name="connsiteY10" fmla="*/ 53998 h 1550112"/>
              <a:gd name="connsiteX11" fmla="*/ 983647 w 4117914"/>
              <a:gd name="connsiteY11" fmla="*/ 67852 h 1550112"/>
              <a:gd name="connsiteX0" fmla="*/ 942108 w 4076375"/>
              <a:gd name="connsiteY0" fmla="*/ 43307 h 1525567"/>
              <a:gd name="connsiteX1" fmla="*/ 2299854 w 4076375"/>
              <a:gd name="connsiteY1" fmla="*/ 57162 h 1525567"/>
              <a:gd name="connsiteX2" fmla="*/ 3241963 w 4076375"/>
              <a:gd name="connsiteY2" fmla="*/ 84871 h 1525567"/>
              <a:gd name="connsiteX3" fmla="*/ 3408217 w 4076375"/>
              <a:gd name="connsiteY3" fmla="*/ 555926 h 1525567"/>
              <a:gd name="connsiteX4" fmla="*/ 4003962 w 4076375"/>
              <a:gd name="connsiteY4" fmla="*/ 597490 h 1525567"/>
              <a:gd name="connsiteX5" fmla="*/ 3893127 w 4076375"/>
              <a:gd name="connsiteY5" fmla="*/ 1484181 h 1525567"/>
              <a:gd name="connsiteX6" fmla="*/ 2452254 w 4076375"/>
              <a:gd name="connsiteY6" fmla="*/ 1387198 h 1525567"/>
              <a:gd name="connsiteX7" fmla="*/ 1399309 w 4076375"/>
              <a:gd name="connsiteY7" fmla="*/ 1456471 h 1525567"/>
              <a:gd name="connsiteX8" fmla="*/ 498763 w 4076375"/>
              <a:gd name="connsiteY8" fmla="*/ 1387199 h 1525567"/>
              <a:gd name="connsiteX9" fmla="*/ 110836 w 4076375"/>
              <a:gd name="connsiteY9" fmla="*/ 1096253 h 1525567"/>
              <a:gd name="connsiteX10" fmla="*/ 0 w 4076375"/>
              <a:gd name="connsiteY10" fmla="*/ 29453 h 1525567"/>
              <a:gd name="connsiteX11" fmla="*/ 942108 w 4076375"/>
              <a:gd name="connsiteY11" fmla="*/ 43307 h 1525567"/>
              <a:gd name="connsiteX0" fmla="*/ 835990 w 3970257"/>
              <a:gd name="connsiteY0" fmla="*/ 66569 h 1548829"/>
              <a:gd name="connsiteX1" fmla="*/ 2193736 w 3970257"/>
              <a:gd name="connsiteY1" fmla="*/ 80424 h 1548829"/>
              <a:gd name="connsiteX2" fmla="*/ 3135845 w 3970257"/>
              <a:gd name="connsiteY2" fmla="*/ 108133 h 1548829"/>
              <a:gd name="connsiteX3" fmla="*/ 3302099 w 3970257"/>
              <a:gd name="connsiteY3" fmla="*/ 579188 h 1548829"/>
              <a:gd name="connsiteX4" fmla="*/ 3897844 w 3970257"/>
              <a:gd name="connsiteY4" fmla="*/ 620752 h 1548829"/>
              <a:gd name="connsiteX5" fmla="*/ 3787009 w 3970257"/>
              <a:gd name="connsiteY5" fmla="*/ 1507443 h 1548829"/>
              <a:gd name="connsiteX6" fmla="*/ 2346136 w 3970257"/>
              <a:gd name="connsiteY6" fmla="*/ 1410460 h 1548829"/>
              <a:gd name="connsiteX7" fmla="*/ 1293191 w 3970257"/>
              <a:gd name="connsiteY7" fmla="*/ 1479733 h 1548829"/>
              <a:gd name="connsiteX8" fmla="*/ 392645 w 3970257"/>
              <a:gd name="connsiteY8" fmla="*/ 1410461 h 1548829"/>
              <a:gd name="connsiteX9" fmla="*/ 4718 w 3970257"/>
              <a:gd name="connsiteY9" fmla="*/ 1119515 h 1548829"/>
              <a:gd name="connsiteX10" fmla="*/ 628173 w 3970257"/>
              <a:gd name="connsiteY10" fmla="*/ 25006 h 1548829"/>
              <a:gd name="connsiteX11" fmla="*/ 835990 w 3970257"/>
              <a:gd name="connsiteY11" fmla="*/ 66569 h 1548829"/>
              <a:gd name="connsiteX0" fmla="*/ 465765 w 3600032"/>
              <a:gd name="connsiteY0" fmla="*/ 66569 h 1548829"/>
              <a:gd name="connsiteX1" fmla="*/ 1823511 w 3600032"/>
              <a:gd name="connsiteY1" fmla="*/ 80424 h 1548829"/>
              <a:gd name="connsiteX2" fmla="*/ 2765620 w 3600032"/>
              <a:gd name="connsiteY2" fmla="*/ 108133 h 1548829"/>
              <a:gd name="connsiteX3" fmla="*/ 2931874 w 3600032"/>
              <a:gd name="connsiteY3" fmla="*/ 579188 h 1548829"/>
              <a:gd name="connsiteX4" fmla="*/ 3527619 w 3600032"/>
              <a:gd name="connsiteY4" fmla="*/ 620752 h 1548829"/>
              <a:gd name="connsiteX5" fmla="*/ 3416784 w 3600032"/>
              <a:gd name="connsiteY5" fmla="*/ 1507443 h 1548829"/>
              <a:gd name="connsiteX6" fmla="*/ 1975911 w 3600032"/>
              <a:gd name="connsiteY6" fmla="*/ 1410460 h 1548829"/>
              <a:gd name="connsiteX7" fmla="*/ 922966 w 3600032"/>
              <a:gd name="connsiteY7" fmla="*/ 1479733 h 1548829"/>
              <a:gd name="connsiteX8" fmla="*/ 22420 w 3600032"/>
              <a:gd name="connsiteY8" fmla="*/ 1410461 h 1548829"/>
              <a:gd name="connsiteX9" fmla="*/ 271802 w 3600032"/>
              <a:gd name="connsiteY9" fmla="*/ 1174933 h 1548829"/>
              <a:gd name="connsiteX10" fmla="*/ 257948 w 3600032"/>
              <a:gd name="connsiteY10" fmla="*/ 25006 h 1548829"/>
              <a:gd name="connsiteX11" fmla="*/ 465765 w 3600032"/>
              <a:gd name="connsiteY11" fmla="*/ 66569 h 1548829"/>
              <a:gd name="connsiteX0" fmla="*/ 231066 w 3365333"/>
              <a:gd name="connsiteY0" fmla="*/ 66569 h 1548829"/>
              <a:gd name="connsiteX1" fmla="*/ 1588812 w 3365333"/>
              <a:gd name="connsiteY1" fmla="*/ 80424 h 1548829"/>
              <a:gd name="connsiteX2" fmla="*/ 2530921 w 3365333"/>
              <a:gd name="connsiteY2" fmla="*/ 108133 h 1548829"/>
              <a:gd name="connsiteX3" fmla="*/ 2697175 w 3365333"/>
              <a:gd name="connsiteY3" fmla="*/ 579188 h 1548829"/>
              <a:gd name="connsiteX4" fmla="*/ 3292920 w 3365333"/>
              <a:gd name="connsiteY4" fmla="*/ 620752 h 1548829"/>
              <a:gd name="connsiteX5" fmla="*/ 3182085 w 3365333"/>
              <a:gd name="connsiteY5" fmla="*/ 1507443 h 1548829"/>
              <a:gd name="connsiteX6" fmla="*/ 1741212 w 3365333"/>
              <a:gd name="connsiteY6" fmla="*/ 1410460 h 1548829"/>
              <a:gd name="connsiteX7" fmla="*/ 688267 w 3365333"/>
              <a:gd name="connsiteY7" fmla="*/ 1479733 h 1548829"/>
              <a:gd name="connsiteX8" fmla="*/ 50958 w 3365333"/>
              <a:gd name="connsiteY8" fmla="*/ 1438170 h 1548829"/>
              <a:gd name="connsiteX9" fmla="*/ 37103 w 3365333"/>
              <a:gd name="connsiteY9" fmla="*/ 1174933 h 1548829"/>
              <a:gd name="connsiteX10" fmla="*/ 23249 w 3365333"/>
              <a:gd name="connsiteY10" fmla="*/ 25006 h 1548829"/>
              <a:gd name="connsiteX11" fmla="*/ 231066 w 3365333"/>
              <a:gd name="connsiteY11" fmla="*/ 66569 h 1548829"/>
              <a:gd name="connsiteX0" fmla="*/ 236432 w 3370699"/>
              <a:gd name="connsiteY0" fmla="*/ 66569 h 1548829"/>
              <a:gd name="connsiteX1" fmla="*/ 1594178 w 3370699"/>
              <a:gd name="connsiteY1" fmla="*/ 80424 h 1548829"/>
              <a:gd name="connsiteX2" fmla="*/ 2536287 w 3370699"/>
              <a:gd name="connsiteY2" fmla="*/ 108133 h 1548829"/>
              <a:gd name="connsiteX3" fmla="*/ 2702541 w 3370699"/>
              <a:gd name="connsiteY3" fmla="*/ 579188 h 1548829"/>
              <a:gd name="connsiteX4" fmla="*/ 3298286 w 3370699"/>
              <a:gd name="connsiteY4" fmla="*/ 620752 h 1548829"/>
              <a:gd name="connsiteX5" fmla="*/ 3187451 w 3370699"/>
              <a:gd name="connsiteY5" fmla="*/ 1507443 h 1548829"/>
              <a:gd name="connsiteX6" fmla="*/ 1746578 w 3370699"/>
              <a:gd name="connsiteY6" fmla="*/ 1410460 h 1548829"/>
              <a:gd name="connsiteX7" fmla="*/ 693633 w 3370699"/>
              <a:gd name="connsiteY7" fmla="*/ 1479733 h 1548829"/>
              <a:gd name="connsiteX8" fmla="*/ 56324 w 3370699"/>
              <a:gd name="connsiteY8" fmla="*/ 1438170 h 1548829"/>
              <a:gd name="connsiteX9" fmla="*/ 28615 w 3370699"/>
              <a:gd name="connsiteY9" fmla="*/ 731588 h 1548829"/>
              <a:gd name="connsiteX10" fmla="*/ 28615 w 3370699"/>
              <a:gd name="connsiteY10" fmla="*/ 25006 h 1548829"/>
              <a:gd name="connsiteX11" fmla="*/ 236432 w 3370699"/>
              <a:gd name="connsiteY11" fmla="*/ 66569 h 1548829"/>
              <a:gd name="connsiteX0" fmla="*/ 901450 w 3370699"/>
              <a:gd name="connsiteY0" fmla="*/ 24619 h 1562297"/>
              <a:gd name="connsiteX1" fmla="*/ 1594178 w 3370699"/>
              <a:gd name="connsiteY1" fmla="*/ 93892 h 1562297"/>
              <a:gd name="connsiteX2" fmla="*/ 2536287 w 3370699"/>
              <a:gd name="connsiteY2" fmla="*/ 121601 h 1562297"/>
              <a:gd name="connsiteX3" fmla="*/ 2702541 w 3370699"/>
              <a:gd name="connsiteY3" fmla="*/ 592656 h 1562297"/>
              <a:gd name="connsiteX4" fmla="*/ 3298286 w 3370699"/>
              <a:gd name="connsiteY4" fmla="*/ 634220 h 1562297"/>
              <a:gd name="connsiteX5" fmla="*/ 3187451 w 3370699"/>
              <a:gd name="connsiteY5" fmla="*/ 1520911 h 1562297"/>
              <a:gd name="connsiteX6" fmla="*/ 1746578 w 3370699"/>
              <a:gd name="connsiteY6" fmla="*/ 1423928 h 1562297"/>
              <a:gd name="connsiteX7" fmla="*/ 693633 w 3370699"/>
              <a:gd name="connsiteY7" fmla="*/ 1493201 h 1562297"/>
              <a:gd name="connsiteX8" fmla="*/ 56324 w 3370699"/>
              <a:gd name="connsiteY8" fmla="*/ 1451638 h 1562297"/>
              <a:gd name="connsiteX9" fmla="*/ 28615 w 3370699"/>
              <a:gd name="connsiteY9" fmla="*/ 745056 h 1562297"/>
              <a:gd name="connsiteX10" fmla="*/ 28615 w 3370699"/>
              <a:gd name="connsiteY10" fmla="*/ 38474 h 1562297"/>
              <a:gd name="connsiteX11" fmla="*/ 901450 w 3370699"/>
              <a:gd name="connsiteY11" fmla="*/ 24619 h 1562297"/>
              <a:gd name="connsiteX0" fmla="*/ 901450 w 3370699"/>
              <a:gd name="connsiteY0" fmla="*/ 21997 h 1559675"/>
              <a:gd name="connsiteX1" fmla="*/ 1760431 w 3370699"/>
              <a:gd name="connsiteY1" fmla="*/ 35852 h 1559675"/>
              <a:gd name="connsiteX2" fmla="*/ 2536287 w 3370699"/>
              <a:gd name="connsiteY2" fmla="*/ 118979 h 1559675"/>
              <a:gd name="connsiteX3" fmla="*/ 2702541 w 3370699"/>
              <a:gd name="connsiteY3" fmla="*/ 590034 h 1559675"/>
              <a:gd name="connsiteX4" fmla="*/ 3298286 w 3370699"/>
              <a:gd name="connsiteY4" fmla="*/ 631598 h 1559675"/>
              <a:gd name="connsiteX5" fmla="*/ 3187451 w 3370699"/>
              <a:gd name="connsiteY5" fmla="*/ 1518289 h 1559675"/>
              <a:gd name="connsiteX6" fmla="*/ 1746578 w 3370699"/>
              <a:gd name="connsiteY6" fmla="*/ 1421306 h 1559675"/>
              <a:gd name="connsiteX7" fmla="*/ 693633 w 3370699"/>
              <a:gd name="connsiteY7" fmla="*/ 1490579 h 1559675"/>
              <a:gd name="connsiteX8" fmla="*/ 56324 w 3370699"/>
              <a:gd name="connsiteY8" fmla="*/ 1449016 h 1559675"/>
              <a:gd name="connsiteX9" fmla="*/ 28615 w 3370699"/>
              <a:gd name="connsiteY9" fmla="*/ 742434 h 1559675"/>
              <a:gd name="connsiteX10" fmla="*/ 28615 w 3370699"/>
              <a:gd name="connsiteY10" fmla="*/ 35852 h 1559675"/>
              <a:gd name="connsiteX11" fmla="*/ 901450 w 3370699"/>
              <a:gd name="connsiteY11" fmla="*/ 21997 h 1559675"/>
              <a:gd name="connsiteX0" fmla="*/ 901450 w 3370699"/>
              <a:gd name="connsiteY0" fmla="*/ 21997 h 1559675"/>
              <a:gd name="connsiteX1" fmla="*/ 1760431 w 3370699"/>
              <a:gd name="connsiteY1" fmla="*/ 35852 h 1559675"/>
              <a:gd name="connsiteX2" fmla="*/ 2439304 w 3370699"/>
              <a:gd name="connsiteY2" fmla="*/ 49706 h 1559675"/>
              <a:gd name="connsiteX3" fmla="*/ 2702541 w 3370699"/>
              <a:gd name="connsiteY3" fmla="*/ 590034 h 1559675"/>
              <a:gd name="connsiteX4" fmla="*/ 3298286 w 3370699"/>
              <a:gd name="connsiteY4" fmla="*/ 631598 h 1559675"/>
              <a:gd name="connsiteX5" fmla="*/ 3187451 w 3370699"/>
              <a:gd name="connsiteY5" fmla="*/ 1518289 h 1559675"/>
              <a:gd name="connsiteX6" fmla="*/ 1746578 w 3370699"/>
              <a:gd name="connsiteY6" fmla="*/ 1421306 h 1559675"/>
              <a:gd name="connsiteX7" fmla="*/ 693633 w 3370699"/>
              <a:gd name="connsiteY7" fmla="*/ 1490579 h 1559675"/>
              <a:gd name="connsiteX8" fmla="*/ 56324 w 3370699"/>
              <a:gd name="connsiteY8" fmla="*/ 1449016 h 1559675"/>
              <a:gd name="connsiteX9" fmla="*/ 28615 w 3370699"/>
              <a:gd name="connsiteY9" fmla="*/ 742434 h 1559675"/>
              <a:gd name="connsiteX10" fmla="*/ 28615 w 3370699"/>
              <a:gd name="connsiteY10" fmla="*/ 35852 h 1559675"/>
              <a:gd name="connsiteX11" fmla="*/ 901450 w 3370699"/>
              <a:gd name="connsiteY11" fmla="*/ 21997 h 1559675"/>
              <a:gd name="connsiteX0" fmla="*/ 901450 w 3380000"/>
              <a:gd name="connsiteY0" fmla="*/ 21997 h 1559675"/>
              <a:gd name="connsiteX1" fmla="*/ 1760431 w 3380000"/>
              <a:gd name="connsiteY1" fmla="*/ 35852 h 1559675"/>
              <a:gd name="connsiteX2" fmla="*/ 2439304 w 3380000"/>
              <a:gd name="connsiteY2" fmla="*/ 49706 h 1559675"/>
              <a:gd name="connsiteX3" fmla="*/ 2563994 w 3380000"/>
              <a:gd name="connsiteY3" fmla="*/ 534615 h 1559675"/>
              <a:gd name="connsiteX4" fmla="*/ 3298286 w 3380000"/>
              <a:gd name="connsiteY4" fmla="*/ 631598 h 1559675"/>
              <a:gd name="connsiteX5" fmla="*/ 3187451 w 3380000"/>
              <a:gd name="connsiteY5" fmla="*/ 1518289 h 1559675"/>
              <a:gd name="connsiteX6" fmla="*/ 1746578 w 3380000"/>
              <a:gd name="connsiteY6" fmla="*/ 1421306 h 1559675"/>
              <a:gd name="connsiteX7" fmla="*/ 693633 w 3380000"/>
              <a:gd name="connsiteY7" fmla="*/ 1490579 h 1559675"/>
              <a:gd name="connsiteX8" fmla="*/ 56324 w 3380000"/>
              <a:gd name="connsiteY8" fmla="*/ 1449016 h 1559675"/>
              <a:gd name="connsiteX9" fmla="*/ 28615 w 3380000"/>
              <a:gd name="connsiteY9" fmla="*/ 742434 h 1559675"/>
              <a:gd name="connsiteX10" fmla="*/ 28615 w 3380000"/>
              <a:gd name="connsiteY10" fmla="*/ 35852 h 1559675"/>
              <a:gd name="connsiteX11" fmla="*/ 901450 w 3380000"/>
              <a:gd name="connsiteY11" fmla="*/ 21997 h 1559675"/>
              <a:gd name="connsiteX0" fmla="*/ 901450 w 3321188"/>
              <a:gd name="connsiteY0" fmla="*/ 21997 h 1562501"/>
              <a:gd name="connsiteX1" fmla="*/ 1760431 w 3321188"/>
              <a:gd name="connsiteY1" fmla="*/ 35852 h 1562501"/>
              <a:gd name="connsiteX2" fmla="*/ 2439304 w 3321188"/>
              <a:gd name="connsiteY2" fmla="*/ 49706 h 1562501"/>
              <a:gd name="connsiteX3" fmla="*/ 2563994 w 3321188"/>
              <a:gd name="connsiteY3" fmla="*/ 534615 h 1562501"/>
              <a:gd name="connsiteX4" fmla="*/ 3187449 w 3321188"/>
              <a:gd name="connsiteY4" fmla="*/ 590035 h 1562501"/>
              <a:gd name="connsiteX5" fmla="*/ 3187451 w 3321188"/>
              <a:gd name="connsiteY5" fmla="*/ 1518289 h 1562501"/>
              <a:gd name="connsiteX6" fmla="*/ 1746578 w 3321188"/>
              <a:gd name="connsiteY6" fmla="*/ 1421306 h 1562501"/>
              <a:gd name="connsiteX7" fmla="*/ 693633 w 3321188"/>
              <a:gd name="connsiteY7" fmla="*/ 1490579 h 1562501"/>
              <a:gd name="connsiteX8" fmla="*/ 56324 w 3321188"/>
              <a:gd name="connsiteY8" fmla="*/ 1449016 h 1562501"/>
              <a:gd name="connsiteX9" fmla="*/ 28615 w 3321188"/>
              <a:gd name="connsiteY9" fmla="*/ 742434 h 1562501"/>
              <a:gd name="connsiteX10" fmla="*/ 28615 w 3321188"/>
              <a:gd name="connsiteY10" fmla="*/ 35852 h 1562501"/>
              <a:gd name="connsiteX11" fmla="*/ 901450 w 3321188"/>
              <a:gd name="connsiteY11" fmla="*/ 21997 h 1562501"/>
              <a:gd name="connsiteX0" fmla="*/ 901450 w 3292658"/>
              <a:gd name="connsiteY0" fmla="*/ 21997 h 1562501"/>
              <a:gd name="connsiteX1" fmla="*/ 1760431 w 3292658"/>
              <a:gd name="connsiteY1" fmla="*/ 35852 h 1562501"/>
              <a:gd name="connsiteX2" fmla="*/ 2439304 w 3292658"/>
              <a:gd name="connsiteY2" fmla="*/ 49706 h 1562501"/>
              <a:gd name="connsiteX3" fmla="*/ 2563994 w 3292658"/>
              <a:gd name="connsiteY3" fmla="*/ 534615 h 1562501"/>
              <a:gd name="connsiteX4" fmla="*/ 3187449 w 3292658"/>
              <a:gd name="connsiteY4" fmla="*/ 590035 h 1562501"/>
              <a:gd name="connsiteX5" fmla="*/ 3187451 w 3292658"/>
              <a:gd name="connsiteY5" fmla="*/ 1518289 h 1562501"/>
              <a:gd name="connsiteX6" fmla="*/ 1746578 w 3292658"/>
              <a:gd name="connsiteY6" fmla="*/ 1421306 h 1562501"/>
              <a:gd name="connsiteX7" fmla="*/ 693633 w 3292658"/>
              <a:gd name="connsiteY7" fmla="*/ 1490579 h 1562501"/>
              <a:gd name="connsiteX8" fmla="*/ 56324 w 3292658"/>
              <a:gd name="connsiteY8" fmla="*/ 1449016 h 1562501"/>
              <a:gd name="connsiteX9" fmla="*/ 28615 w 3292658"/>
              <a:gd name="connsiteY9" fmla="*/ 742434 h 1562501"/>
              <a:gd name="connsiteX10" fmla="*/ 28615 w 3292658"/>
              <a:gd name="connsiteY10" fmla="*/ 35852 h 1562501"/>
              <a:gd name="connsiteX11" fmla="*/ 901450 w 3292658"/>
              <a:gd name="connsiteY11" fmla="*/ 21997 h 1562501"/>
              <a:gd name="connsiteX0" fmla="*/ 901450 w 3285627"/>
              <a:gd name="connsiteY0" fmla="*/ 21997 h 1519194"/>
              <a:gd name="connsiteX1" fmla="*/ 1760431 w 3285627"/>
              <a:gd name="connsiteY1" fmla="*/ 35852 h 1519194"/>
              <a:gd name="connsiteX2" fmla="*/ 2439304 w 3285627"/>
              <a:gd name="connsiteY2" fmla="*/ 49706 h 1519194"/>
              <a:gd name="connsiteX3" fmla="*/ 2563994 w 3285627"/>
              <a:gd name="connsiteY3" fmla="*/ 534615 h 1519194"/>
              <a:gd name="connsiteX4" fmla="*/ 3187449 w 3285627"/>
              <a:gd name="connsiteY4" fmla="*/ 590035 h 1519194"/>
              <a:gd name="connsiteX5" fmla="*/ 3132032 w 3285627"/>
              <a:gd name="connsiteY5" fmla="*/ 1435162 h 1519194"/>
              <a:gd name="connsiteX6" fmla="*/ 1746578 w 3285627"/>
              <a:gd name="connsiteY6" fmla="*/ 1421306 h 1519194"/>
              <a:gd name="connsiteX7" fmla="*/ 693633 w 3285627"/>
              <a:gd name="connsiteY7" fmla="*/ 1490579 h 1519194"/>
              <a:gd name="connsiteX8" fmla="*/ 56324 w 3285627"/>
              <a:gd name="connsiteY8" fmla="*/ 1449016 h 1519194"/>
              <a:gd name="connsiteX9" fmla="*/ 28615 w 3285627"/>
              <a:gd name="connsiteY9" fmla="*/ 742434 h 1519194"/>
              <a:gd name="connsiteX10" fmla="*/ 28615 w 3285627"/>
              <a:gd name="connsiteY10" fmla="*/ 35852 h 1519194"/>
              <a:gd name="connsiteX11" fmla="*/ 901450 w 3285627"/>
              <a:gd name="connsiteY11" fmla="*/ 21997 h 1519194"/>
              <a:gd name="connsiteX0" fmla="*/ 901450 w 3225969"/>
              <a:gd name="connsiteY0" fmla="*/ 21997 h 1519194"/>
              <a:gd name="connsiteX1" fmla="*/ 1760431 w 3225969"/>
              <a:gd name="connsiteY1" fmla="*/ 35852 h 1519194"/>
              <a:gd name="connsiteX2" fmla="*/ 2439304 w 3225969"/>
              <a:gd name="connsiteY2" fmla="*/ 49706 h 1519194"/>
              <a:gd name="connsiteX3" fmla="*/ 2563994 w 3225969"/>
              <a:gd name="connsiteY3" fmla="*/ 534615 h 1519194"/>
              <a:gd name="connsiteX4" fmla="*/ 3187449 w 3225969"/>
              <a:gd name="connsiteY4" fmla="*/ 590035 h 1519194"/>
              <a:gd name="connsiteX5" fmla="*/ 3132032 w 3225969"/>
              <a:gd name="connsiteY5" fmla="*/ 1435162 h 1519194"/>
              <a:gd name="connsiteX6" fmla="*/ 1746578 w 3225969"/>
              <a:gd name="connsiteY6" fmla="*/ 1421306 h 1519194"/>
              <a:gd name="connsiteX7" fmla="*/ 693633 w 3225969"/>
              <a:gd name="connsiteY7" fmla="*/ 1490579 h 1519194"/>
              <a:gd name="connsiteX8" fmla="*/ 56324 w 3225969"/>
              <a:gd name="connsiteY8" fmla="*/ 1449016 h 1519194"/>
              <a:gd name="connsiteX9" fmla="*/ 28615 w 3225969"/>
              <a:gd name="connsiteY9" fmla="*/ 742434 h 1519194"/>
              <a:gd name="connsiteX10" fmla="*/ 28615 w 3225969"/>
              <a:gd name="connsiteY10" fmla="*/ 35852 h 1519194"/>
              <a:gd name="connsiteX11" fmla="*/ 901450 w 3225969"/>
              <a:gd name="connsiteY11" fmla="*/ 21997 h 1519194"/>
              <a:gd name="connsiteX0" fmla="*/ 901450 w 3230102"/>
              <a:gd name="connsiteY0" fmla="*/ 21997 h 1519194"/>
              <a:gd name="connsiteX1" fmla="*/ 1760431 w 3230102"/>
              <a:gd name="connsiteY1" fmla="*/ 35852 h 1519194"/>
              <a:gd name="connsiteX2" fmla="*/ 2439304 w 3230102"/>
              <a:gd name="connsiteY2" fmla="*/ 49706 h 1519194"/>
              <a:gd name="connsiteX3" fmla="*/ 2563994 w 3230102"/>
              <a:gd name="connsiteY3" fmla="*/ 534615 h 1519194"/>
              <a:gd name="connsiteX4" fmla="*/ 3187449 w 3230102"/>
              <a:gd name="connsiteY4" fmla="*/ 590035 h 1519194"/>
              <a:gd name="connsiteX5" fmla="*/ 3145886 w 3230102"/>
              <a:gd name="connsiteY5" fmla="*/ 1476726 h 1519194"/>
              <a:gd name="connsiteX6" fmla="*/ 1746578 w 3230102"/>
              <a:gd name="connsiteY6" fmla="*/ 1421306 h 1519194"/>
              <a:gd name="connsiteX7" fmla="*/ 693633 w 3230102"/>
              <a:gd name="connsiteY7" fmla="*/ 1490579 h 1519194"/>
              <a:gd name="connsiteX8" fmla="*/ 56324 w 3230102"/>
              <a:gd name="connsiteY8" fmla="*/ 1449016 h 1519194"/>
              <a:gd name="connsiteX9" fmla="*/ 28615 w 3230102"/>
              <a:gd name="connsiteY9" fmla="*/ 742434 h 1519194"/>
              <a:gd name="connsiteX10" fmla="*/ 28615 w 3230102"/>
              <a:gd name="connsiteY10" fmla="*/ 35852 h 1519194"/>
              <a:gd name="connsiteX11" fmla="*/ 901450 w 3230102"/>
              <a:gd name="connsiteY11" fmla="*/ 21997 h 1519194"/>
              <a:gd name="connsiteX0" fmla="*/ 901450 w 3187519"/>
              <a:gd name="connsiteY0" fmla="*/ 21997 h 1519194"/>
              <a:gd name="connsiteX1" fmla="*/ 1760431 w 3187519"/>
              <a:gd name="connsiteY1" fmla="*/ 35852 h 1519194"/>
              <a:gd name="connsiteX2" fmla="*/ 2439304 w 3187519"/>
              <a:gd name="connsiteY2" fmla="*/ 49706 h 1519194"/>
              <a:gd name="connsiteX3" fmla="*/ 2563994 w 3187519"/>
              <a:gd name="connsiteY3" fmla="*/ 534615 h 1519194"/>
              <a:gd name="connsiteX4" fmla="*/ 3187449 w 3187519"/>
              <a:gd name="connsiteY4" fmla="*/ 590035 h 1519194"/>
              <a:gd name="connsiteX5" fmla="*/ 2522431 w 3187519"/>
              <a:gd name="connsiteY5" fmla="*/ 977962 h 1519194"/>
              <a:gd name="connsiteX6" fmla="*/ 1746578 w 3187519"/>
              <a:gd name="connsiteY6" fmla="*/ 1421306 h 1519194"/>
              <a:gd name="connsiteX7" fmla="*/ 693633 w 3187519"/>
              <a:gd name="connsiteY7" fmla="*/ 1490579 h 1519194"/>
              <a:gd name="connsiteX8" fmla="*/ 56324 w 3187519"/>
              <a:gd name="connsiteY8" fmla="*/ 1449016 h 1519194"/>
              <a:gd name="connsiteX9" fmla="*/ 28615 w 3187519"/>
              <a:gd name="connsiteY9" fmla="*/ 742434 h 1519194"/>
              <a:gd name="connsiteX10" fmla="*/ 28615 w 3187519"/>
              <a:gd name="connsiteY10" fmla="*/ 35852 h 1519194"/>
              <a:gd name="connsiteX11" fmla="*/ 901450 w 3187519"/>
              <a:gd name="connsiteY11" fmla="*/ 21997 h 1519194"/>
              <a:gd name="connsiteX0" fmla="*/ 901450 w 2622009"/>
              <a:gd name="connsiteY0" fmla="*/ 21997 h 1519194"/>
              <a:gd name="connsiteX1" fmla="*/ 1760431 w 2622009"/>
              <a:gd name="connsiteY1" fmla="*/ 35852 h 1519194"/>
              <a:gd name="connsiteX2" fmla="*/ 2439304 w 2622009"/>
              <a:gd name="connsiteY2" fmla="*/ 49706 h 1519194"/>
              <a:gd name="connsiteX3" fmla="*/ 2563994 w 2622009"/>
              <a:gd name="connsiteY3" fmla="*/ 534615 h 1519194"/>
              <a:gd name="connsiteX4" fmla="*/ 2563994 w 2622009"/>
              <a:gd name="connsiteY4" fmla="*/ 783998 h 1519194"/>
              <a:gd name="connsiteX5" fmla="*/ 2522431 w 2622009"/>
              <a:gd name="connsiteY5" fmla="*/ 977962 h 1519194"/>
              <a:gd name="connsiteX6" fmla="*/ 1746578 w 2622009"/>
              <a:gd name="connsiteY6" fmla="*/ 1421306 h 1519194"/>
              <a:gd name="connsiteX7" fmla="*/ 693633 w 2622009"/>
              <a:gd name="connsiteY7" fmla="*/ 1490579 h 1519194"/>
              <a:gd name="connsiteX8" fmla="*/ 56324 w 2622009"/>
              <a:gd name="connsiteY8" fmla="*/ 1449016 h 1519194"/>
              <a:gd name="connsiteX9" fmla="*/ 28615 w 2622009"/>
              <a:gd name="connsiteY9" fmla="*/ 742434 h 1519194"/>
              <a:gd name="connsiteX10" fmla="*/ 28615 w 2622009"/>
              <a:gd name="connsiteY10" fmla="*/ 35852 h 1519194"/>
              <a:gd name="connsiteX11" fmla="*/ 901450 w 2622009"/>
              <a:gd name="connsiteY11" fmla="*/ 21997 h 1519194"/>
              <a:gd name="connsiteX0" fmla="*/ 901450 w 2660111"/>
              <a:gd name="connsiteY0" fmla="*/ 21997 h 1519194"/>
              <a:gd name="connsiteX1" fmla="*/ 1760431 w 2660111"/>
              <a:gd name="connsiteY1" fmla="*/ 35852 h 1519194"/>
              <a:gd name="connsiteX2" fmla="*/ 2439304 w 2660111"/>
              <a:gd name="connsiteY2" fmla="*/ 49706 h 1519194"/>
              <a:gd name="connsiteX3" fmla="*/ 2563994 w 2660111"/>
              <a:gd name="connsiteY3" fmla="*/ 534615 h 1519194"/>
              <a:gd name="connsiteX4" fmla="*/ 2563994 w 2660111"/>
              <a:gd name="connsiteY4" fmla="*/ 783998 h 1519194"/>
              <a:gd name="connsiteX5" fmla="*/ 1788139 w 2660111"/>
              <a:gd name="connsiteY5" fmla="*/ 880980 h 1519194"/>
              <a:gd name="connsiteX6" fmla="*/ 1746578 w 2660111"/>
              <a:gd name="connsiteY6" fmla="*/ 1421306 h 1519194"/>
              <a:gd name="connsiteX7" fmla="*/ 693633 w 2660111"/>
              <a:gd name="connsiteY7" fmla="*/ 1490579 h 1519194"/>
              <a:gd name="connsiteX8" fmla="*/ 56324 w 2660111"/>
              <a:gd name="connsiteY8" fmla="*/ 1449016 h 1519194"/>
              <a:gd name="connsiteX9" fmla="*/ 28615 w 2660111"/>
              <a:gd name="connsiteY9" fmla="*/ 742434 h 1519194"/>
              <a:gd name="connsiteX10" fmla="*/ 28615 w 2660111"/>
              <a:gd name="connsiteY10" fmla="*/ 35852 h 1519194"/>
              <a:gd name="connsiteX11" fmla="*/ 901450 w 2660111"/>
              <a:gd name="connsiteY11" fmla="*/ 21997 h 1519194"/>
              <a:gd name="connsiteX0" fmla="*/ 901450 w 2622130"/>
              <a:gd name="connsiteY0" fmla="*/ 21997 h 1519194"/>
              <a:gd name="connsiteX1" fmla="*/ 1760431 w 2622130"/>
              <a:gd name="connsiteY1" fmla="*/ 35852 h 1519194"/>
              <a:gd name="connsiteX2" fmla="*/ 2439304 w 2622130"/>
              <a:gd name="connsiteY2" fmla="*/ 49706 h 1519194"/>
              <a:gd name="connsiteX3" fmla="*/ 2480865 w 2622130"/>
              <a:gd name="connsiteY3" fmla="*/ 382215 h 1519194"/>
              <a:gd name="connsiteX4" fmla="*/ 2563994 w 2622130"/>
              <a:gd name="connsiteY4" fmla="*/ 783998 h 1519194"/>
              <a:gd name="connsiteX5" fmla="*/ 1788139 w 2622130"/>
              <a:gd name="connsiteY5" fmla="*/ 880980 h 1519194"/>
              <a:gd name="connsiteX6" fmla="*/ 1746578 w 2622130"/>
              <a:gd name="connsiteY6" fmla="*/ 1421306 h 1519194"/>
              <a:gd name="connsiteX7" fmla="*/ 693633 w 2622130"/>
              <a:gd name="connsiteY7" fmla="*/ 1490579 h 1519194"/>
              <a:gd name="connsiteX8" fmla="*/ 56324 w 2622130"/>
              <a:gd name="connsiteY8" fmla="*/ 1449016 h 1519194"/>
              <a:gd name="connsiteX9" fmla="*/ 28615 w 2622130"/>
              <a:gd name="connsiteY9" fmla="*/ 742434 h 1519194"/>
              <a:gd name="connsiteX10" fmla="*/ 28615 w 2622130"/>
              <a:gd name="connsiteY10" fmla="*/ 35852 h 1519194"/>
              <a:gd name="connsiteX11" fmla="*/ 901450 w 2622130"/>
              <a:gd name="connsiteY11" fmla="*/ 21997 h 1519194"/>
              <a:gd name="connsiteX0" fmla="*/ 901450 w 2598752"/>
              <a:gd name="connsiteY0" fmla="*/ 21997 h 1519194"/>
              <a:gd name="connsiteX1" fmla="*/ 1760431 w 2598752"/>
              <a:gd name="connsiteY1" fmla="*/ 35852 h 1519194"/>
              <a:gd name="connsiteX2" fmla="*/ 2439304 w 2598752"/>
              <a:gd name="connsiteY2" fmla="*/ 49706 h 1519194"/>
              <a:gd name="connsiteX3" fmla="*/ 2480865 w 2598752"/>
              <a:gd name="connsiteY3" fmla="*/ 382215 h 1519194"/>
              <a:gd name="connsiteX4" fmla="*/ 2563994 w 2598752"/>
              <a:gd name="connsiteY4" fmla="*/ 783998 h 1519194"/>
              <a:gd name="connsiteX5" fmla="*/ 1788139 w 2598752"/>
              <a:gd name="connsiteY5" fmla="*/ 880980 h 1519194"/>
              <a:gd name="connsiteX6" fmla="*/ 1746578 w 2598752"/>
              <a:gd name="connsiteY6" fmla="*/ 1421306 h 1519194"/>
              <a:gd name="connsiteX7" fmla="*/ 693633 w 2598752"/>
              <a:gd name="connsiteY7" fmla="*/ 1490579 h 1519194"/>
              <a:gd name="connsiteX8" fmla="*/ 56324 w 2598752"/>
              <a:gd name="connsiteY8" fmla="*/ 1449016 h 1519194"/>
              <a:gd name="connsiteX9" fmla="*/ 28615 w 2598752"/>
              <a:gd name="connsiteY9" fmla="*/ 742434 h 1519194"/>
              <a:gd name="connsiteX10" fmla="*/ 28615 w 2598752"/>
              <a:gd name="connsiteY10" fmla="*/ 35852 h 1519194"/>
              <a:gd name="connsiteX11" fmla="*/ 901450 w 2598752"/>
              <a:gd name="connsiteY11" fmla="*/ 21997 h 1519194"/>
              <a:gd name="connsiteX0" fmla="*/ 901450 w 2598752"/>
              <a:gd name="connsiteY0" fmla="*/ 21997 h 1519194"/>
              <a:gd name="connsiteX1" fmla="*/ 1760431 w 2598752"/>
              <a:gd name="connsiteY1" fmla="*/ 35852 h 1519194"/>
              <a:gd name="connsiteX2" fmla="*/ 2439304 w 2598752"/>
              <a:gd name="connsiteY2" fmla="*/ 49706 h 1519194"/>
              <a:gd name="connsiteX3" fmla="*/ 2480865 w 2598752"/>
              <a:gd name="connsiteY3" fmla="*/ 382215 h 1519194"/>
              <a:gd name="connsiteX4" fmla="*/ 2563994 w 2598752"/>
              <a:gd name="connsiteY4" fmla="*/ 783998 h 1519194"/>
              <a:gd name="connsiteX5" fmla="*/ 1788139 w 2598752"/>
              <a:gd name="connsiteY5" fmla="*/ 880980 h 1519194"/>
              <a:gd name="connsiteX6" fmla="*/ 1746578 w 2598752"/>
              <a:gd name="connsiteY6" fmla="*/ 1421306 h 1519194"/>
              <a:gd name="connsiteX7" fmla="*/ 693633 w 2598752"/>
              <a:gd name="connsiteY7" fmla="*/ 1490579 h 1519194"/>
              <a:gd name="connsiteX8" fmla="*/ 56324 w 2598752"/>
              <a:gd name="connsiteY8" fmla="*/ 1449016 h 1519194"/>
              <a:gd name="connsiteX9" fmla="*/ 28615 w 2598752"/>
              <a:gd name="connsiteY9" fmla="*/ 742434 h 1519194"/>
              <a:gd name="connsiteX10" fmla="*/ 28615 w 2598752"/>
              <a:gd name="connsiteY10" fmla="*/ 35852 h 1519194"/>
              <a:gd name="connsiteX11" fmla="*/ 901450 w 2598752"/>
              <a:gd name="connsiteY11" fmla="*/ 21997 h 1519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98752" h="1519194">
                <a:moveTo>
                  <a:pt x="901450" y="21997"/>
                </a:moveTo>
                <a:cubicBezTo>
                  <a:pt x="1190086" y="21997"/>
                  <a:pt x="1504122" y="31234"/>
                  <a:pt x="1760431" y="35852"/>
                </a:cubicBezTo>
                <a:cubicBezTo>
                  <a:pt x="2016740" y="40470"/>
                  <a:pt x="2319232" y="-8021"/>
                  <a:pt x="2439304" y="49706"/>
                </a:cubicBezTo>
                <a:cubicBezTo>
                  <a:pt x="2559376" y="107433"/>
                  <a:pt x="2506264" y="269069"/>
                  <a:pt x="2480865" y="382215"/>
                </a:cubicBezTo>
                <a:cubicBezTo>
                  <a:pt x="2469318" y="384524"/>
                  <a:pt x="2679448" y="700871"/>
                  <a:pt x="2563994" y="783998"/>
                </a:cubicBezTo>
                <a:cubicBezTo>
                  <a:pt x="2448540" y="867125"/>
                  <a:pt x="1924375" y="774762"/>
                  <a:pt x="1788139" y="880980"/>
                </a:cubicBezTo>
                <a:cubicBezTo>
                  <a:pt x="1651903" y="987198"/>
                  <a:pt x="1928996" y="1319706"/>
                  <a:pt x="1746578" y="1421306"/>
                </a:cubicBezTo>
                <a:cubicBezTo>
                  <a:pt x="1564160" y="1522906"/>
                  <a:pt x="975342" y="1485961"/>
                  <a:pt x="693633" y="1490579"/>
                </a:cubicBezTo>
                <a:cubicBezTo>
                  <a:pt x="411924" y="1495197"/>
                  <a:pt x="167160" y="1573707"/>
                  <a:pt x="56324" y="1449016"/>
                </a:cubicBezTo>
                <a:cubicBezTo>
                  <a:pt x="-54512" y="1324325"/>
                  <a:pt x="33233" y="977961"/>
                  <a:pt x="28615" y="742434"/>
                </a:cubicBezTo>
                <a:cubicBezTo>
                  <a:pt x="23997" y="506907"/>
                  <a:pt x="120979" y="107434"/>
                  <a:pt x="28615" y="35852"/>
                </a:cubicBezTo>
                <a:cubicBezTo>
                  <a:pt x="47088" y="-35730"/>
                  <a:pt x="612814" y="21997"/>
                  <a:pt x="901450" y="21997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 dirty="0"/>
          </a:p>
        </p:txBody>
      </p:sp>
      <p:sp>
        <p:nvSpPr>
          <p:cNvPr id="11" name="Freeform 10"/>
          <p:cNvSpPr/>
          <p:nvPr/>
        </p:nvSpPr>
        <p:spPr>
          <a:xfrm>
            <a:off x="406301" y="7039857"/>
            <a:ext cx="859583" cy="872151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83" h="872151">
                <a:moveTo>
                  <a:pt x="738183" y="78493"/>
                </a:moveTo>
                <a:cubicBezTo>
                  <a:pt x="920601" y="226275"/>
                  <a:pt x="869801" y="683476"/>
                  <a:pt x="765892" y="798930"/>
                </a:cubicBezTo>
                <a:cubicBezTo>
                  <a:pt x="661983" y="914384"/>
                  <a:pt x="232492" y="884365"/>
                  <a:pt x="114728" y="771220"/>
                </a:cubicBezTo>
                <a:cubicBezTo>
                  <a:pt x="-3036" y="658075"/>
                  <a:pt x="-44599" y="235511"/>
                  <a:pt x="59310" y="120057"/>
                </a:cubicBezTo>
                <a:cubicBezTo>
                  <a:pt x="163219" y="4603"/>
                  <a:pt x="464163" y="-60098"/>
                  <a:pt x="738183" y="78493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406301" y="8305801"/>
            <a:ext cx="859583" cy="872151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83" h="872151">
                <a:moveTo>
                  <a:pt x="738183" y="78493"/>
                </a:moveTo>
                <a:cubicBezTo>
                  <a:pt x="920601" y="226275"/>
                  <a:pt x="869801" y="683476"/>
                  <a:pt x="765892" y="798930"/>
                </a:cubicBezTo>
                <a:cubicBezTo>
                  <a:pt x="661983" y="914384"/>
                  <a:pt x="232492" y="884365"/>
                  <a:pt x="114728" y="771220"/>
                </a:cubicBezTo>
                <a:cubicBezTo>
                  <a:pt x="-3036" y="658075"/>
                  <a:pt x="-44599" y="235511"/>
                  <a:pt x="59310" y="120057"/>
                </a:cubicBezTo>
                <a:cubicBezTo>
                  <a:pt x="163219" y="4603"/>
                  <a:pt x="464163" y="-60098"/>
                  <a:pt x="738183" y="78493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447799" y="7206629"/>
            <a:ext cx="3142700" cy="53859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dirty="0" smtClean="0"/>
              <a:t>Low Grade 0.09 opt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461655" y="8472571"/>
            <a:ext cx="3034337" cy="544100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dirty="0" smtClean="0"/>
              <a:t>High Grade 1.0 opt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28600" y="892907"/>
            <a:ext cx="1148071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Map 3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181006" y="3091261"/>
            <a:ext cx="882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Surface</a:t>
            </a:r>
            <a:endParaRPr lang="en-US" sz="1800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3063299" y="3275927"/>
            <a:ext cx="746701" cy="184666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17"/>
          <p:cNvSpPr/>
          <p:nvPr/>
        </p:nvSpPr>
        <p:spPr>
          <a:xfrm>
            <a:off x="4698260" y="2386788"/>
            <a:ext cx="1862023" cy="1471769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  <a:gd name="connsiteX0" fmla="*/ 782756 w 888817"/>
              <a:gd name="connsiteY0" fmla="*/ 78493 h 872151"/>
              <a:gd name="connsiteX1" fmla="*/ 768901 w 888817"/>
              <a:gd name="connsiteY1" fmla="*/ 798930 h 872151"/>
              <a:gd name="connsiteX2" fmla="*/ 117737 w 888817"/>
              <a:gd name="connsiteY2" fmla="*/ 771220 h 872151"/>
              <a:gd name="connsiteX3" fmla="*/ 62319 w 888817"/>
              <a:gd name="connsiteY3" fmla="*/ 120057 h 872151"/>
              <a:gd name="connsiteX4" fmla="*/ 782756 w 888817"/>
              <a:gd name="connsiteY4" fmla="*/ 78493 h 872151"/>
              <a:gd name="connsiteX0" fmla="*/ 1199006 w 1244884"/>
              <a:gd name="connsiteY0" fmla="*/ 34030 h 1153961"/>
              <a:gd name="connsiteX1" fmla="*/ 797223 w 1244884"/>
              <a:gd name="connsiteY1" fmla="*/ 1059267 h 1153961"/>
              <a:gd name="connsiteX2" fmla="*/ 146059 w 1244884"/>
              <a:gd name="connsiteY2" fmla="*/ 1031557 h 1153961"/>
              <a:gd name="connsiteX3" fmla="*/ 90641 w 1244884"/>
              <a:gd name="connsiteY3" fmla="*/ 380394 h 1153961"/>
              <a:gd name="connsiteX4" fmla="*/ 1199006 w 1244884"/>
              <a:gd name="connsiteY4" fmla="*/ 34030 h 1153961"/>
              <a:gd name="connsiteX0" fmla="*/ 1069939 w 1115817"/>
              <a:gd name="connsiteY0" fmla="*/ 74068 h 1207108"/>
              <a:gd name="connsiteX1" fmla="*/ 668156 w 1115817"/>
              <a:gd name="connsiteY1" fmla="*/ 1099305 h 1207108"/>
              <a:gd name="connsiteX2" fmla="*/ 16992 w 1115817"/>
              <a:gd name="connsiteY2" fmla="*/ 1071595 h 1207108"/>
              <a:gd name="connsiteX3" fmla="*/ 266374 w 1115817"/>
              <a:gd name="connsiteY3" fmla="*/ 171051 h 1207108"/>
              <a:gd name="connsiteX4" fmla="*/ 1069939 w 1115817"/>
              <a:gd name="connsiteY4" fmla="*/ 74068 h 1207108"/>
              <a:gd name="connsiteX0" fmla="*/ 1064387 w 1103466"/>
              <a:gd name="connsiteY0" fmla="*/ 74068 h 1117670"/>
              <a:gd name="connsiteX1" fmla="*/ 565622 w 1103466"/>
              <a:gd name="connsiteY1" fmla="*/ 891487 h 1117670"/>
              <a:gd name="connsiteX2" fmla="*/ 11440 w 1103466"/>
              <a:gd name="connsiteY2" fmla="*/ 1071595 h 1117670"/>
              <a:gd name="connsiteX3" fmla="*/ 260822 w 1103466"/>
              <a:gd name="connsiteY3" fmla="*/ 171051 h 1117670"/>
              <a:gd name="connsiteX4" fmla="*/ 1064387 w 1103466"/>
              <a:gd name="connsiteY4" fmla="*/ 74068 h 1117670"/>
              <a:gd name="connsiteX0" fmla="*/ 1417341 w 1460111"/>
              <a:gd name="connsiteY0" fmla="*/ 59399 h 905746"/>
              <a:gd name="connsiteX1" fmla="*/ 918576 w 1460111"/>
              <a:gd name="connsiteY1" fmla="*/ 876818 h 905746"/>
              <a:gd name="connsiteX2" fmla="*/ 4176 w 1460111"/>
              <a:gd name="connsiteY2" fmla="*/ 668999 h 905746"/>
              <a:gd name="connsiteX3" fmla="*/ 613776 w 1460111"/>
              <a:gd name="connsiteY3" fmla="*/ 156382 h 905746"/>
              <a:gd name="connsiteX4" fmla="*/ 1417341 w 1460111"/>
              <a:gd name="connsiteY4" fmla="*/ 59399 h 905746"/>
              <a:gd name="connsiteX0" fmla="*/ 1413213 w 1455983"/>
              <a:gd name="connsiteY0" fmla="*/ 59399 h 957147"/>
              <a:gd name="connsiteX1" fmla="*/ 914448 w 1455983"/>
              <a:gd name="connsiteY1" fmla="*/ 876818 h 957147"/>
              <a:gd name="connsiteX2" fmla="*/ 578046 w 1455983"/>
              <a:gd name="connsiteY2" fmla="*/ 903191 h 957147"/>
              <a:gd name="connsiteX3" fmla="*/ 48 w 1455983"/>
              <a:gd name="connsiteY3" fmla="*/ 668999 h 957147"/>
              <a:gd name="connsiteX4" fmla="*/ 609648 w 1455983"/>
              <a:gd name="connsiteY4" fmla="*/ 156382 h 957147"/>
              <a:gd name="connsiteX5" fmla="*/ 1413213 w 1455983"/>
              <a:gd name="connsiteY5" fmla="*/ 59399 h 957147"/>
              <a:gd name="connsiteX0" fmla="*/ 1456606 w 1498217"/>
              <a:gd name="connsiteY0" fmla="*/ 59399 h 988147"/>
              <a:gd name="connsiteX1" fmla="*/ 957841 w 1498217"/>
              <a:gd name="connsiteY1" fmla="*/ 876818 h 988147"/>
              <a:gd name="connsiteX2" fmla="*/ 150385 w 1498217"/>
              <a:gd name="connsiteY2" fmla="*/ 958609 h 988147"/>
              <a:gd name="connsiteX3" fmla="*/ 43441 w 1498217"/>
              <a:gd name="connsiteY3" fmla="*/ 668999 h 988147"/>
              <a:gd name="connsiteX4" fmla="*/ 653041 w 1498217"/>
              <a:gd name="connsiteY4" fmla="*/ 156382 h 988147"/>
              <a:gd name="connsiteX5" fmla="*/ 1456606 w 1498217"/>
              <a:gd name="connsiteY5" fmla="*/ 59399 h 988147"/>
              <a:gd name="connsiteX0" fmla="*/ 1456606 w 1488206"/>
              <a:gd name="connsiteY0" fmla="*/ 59399 h 961777"/>
              <a:gd name="connsiteX1" fmla="*/ 763877 w 1488206"/>
              <a:gd name="connsiteY1" fmla="*/ 585873 h 961777"/>
              <a:gd name="connsiteX2" fmla="*/ 150385 w 1488206"/>
              <a:gd name="connsiteY2" fmla="*/ 958609 h 961777"/>
              <a:gd name="connsiteX3" fmla="*/ 43441 w 1488206"/>
              <a:gd name="connsiteY3" fmla="*/ 668999 h 961777"/>
              <a:gd name="connsiteX4" fmla="*/ 653041 w 1488206"/>
              <a:gd name="connsiteY4" fmla="*/ 156382 h 961777"/>
              <a:gd name="connsiteX5" fmla="*/ 1456606 w 1488206"/>
              <a:gd name="connsiteY5" fmla="*/ 59399 h 961777"/>
              <a:gd name="connsiteX0" fmla="*/ 1456606 w 1482562"/>
              <a:gd name="connsiteY0" fmla="*/ 59399 h 964011"/>
              <a:gd name="connsiteX1" fmla="*/ 763877 w 1482562"/>
              <a:gd name="connsiteY1" fmla="*/ 585873 h 964011"/>
              <a:gd name="connsiteX2" fmla="*/ 150385 w 1482562"/>
              <a:gd name="connsiteY2" fmla="*/ 958609 h 964011"/>
              <a:gd name="connsiteX3" fmla="*/ 43441 w 1482562"/>
              <a:gd name="connsiteY3" fmla="*/ 668999 h 964011"/>
              <a:gd name="connsiteX4" fmla="*/ 653041 w 1482562"/>
              <a:gd name="connsiteY4" fmla="*/ 156382 h 964011"/>
              <a:gd name="connsiteX5" fmla="*/ 1456606 w 1482562"/>
              <a:gd name="connsiteY5" fmla="*/ 59399 h 964011"/>
              <a:gd name="connsiteX0" fmla="*/ 1456606 w 1483330"/>
              <a:gd name="connsiteY0" fmla="*/ 59399 h 1052207"/>
              <a:gd name="connsiteX1" fmla="*/ 791586 w 1483330"/>
              <a:gd name="connsiteY1" fmla="*/ 904527 h 1052207"/>
              <a:gd name="connsiteX2" fmla="*/ 150385 w 1483330"/>
              <a:gd name="connsiteY2" fmla="*/ 958609 h 1052207"/>
              <a:gd name="connsiteX3" fmla="*/ 43441 w 1483330"/>
              <a:gd name="connsiteY3" fmla="*/ 668999 h 1052207"/>
              <a:gd name="connsiteX4" fmla="*/ 653041 w 1483330"/>
              <a:gd name="connsiteY4" fmla="*/ 156382 h 1052207"/>
              <a:gd name="connsiteX5" fmla="*/ 1456606 w 1483330"/>
              <a:gd name="connsiteY5" fmla="*/ 59399 h 1052207"/>
              <a:gd name="connsiteX0" fmla="*/ 1560507 w 1594491"/>
              <a:gd name="connsiteY0" fmla="*/ 59399 h 1253829"/>
              <a:gd name="connsiteX1" fmla="*/ 895487 w 1594491"/>
              <a:gd name="connsiteY1" fmla="*/ 904527 h 1253829"/>
              <a:gd name="connsiteX2" fmla="*/ 74177 w 1594491"/>
              <a:gd name="connsiteY2" fmla="*/ 1249554 h 1253829"/>
              <a:gd name="connsiteX3" fmla="*/ 147342 w 1594491"/>
              <a:gd name="connsiteY3" fmla="*/ 668999 h 1253829"/>
              <a:gd name="connsiteX4" fmla="*/ 756942 w 1594491"/>
              <a:gd name="connsiteY4" fmla="*/ 156382 h 1253829"/>
              <a:gd name="connsiteX5" fmla="*/ 1560507 w 1594491"/>
              <a:gd name="connsiteY5" fmla="*/ 59399 h 1253829"/>
              <a:gd name="connsiteX0" fmla="*/ 1740081 w 1774065"/>
              <a:gd name="connsiteY0" fmla="*/ 53146 h 1247576"/>
              <a:gd name="connsiteX1" fmla="*/ 1075061 w 1774065"/>
              <a:gd name="connsiteY1" fmla="*/ 898274 h 1247576"/>
              <a:gd name="connsiteX2" fmla="*/ 253751 w 1774065"/>
              <a:gd name="connsiteY2" fmla="*/ 1243301 h 1247576"/>
              <a:gd name="connsiteX3" fmla="*/ 35970 w 1774065"/>
              <a:gd name="connsiteY3" fmla="*/ 454927 h 1247576"/>
              <a:gd name="connsiteX4" fmla="*/ 936516 w 1774065"/>
              <a:gd name="connsiteY4" fmla="*/ 150129 h 1247576"/>
              <a:gd name="connsiteX5" fmla="*/ 1740081 w 1774065"/>
              <a:gd name="connsiteY5" fmla="*/ 53146 h 1247576"/>
              <a:gd name="connsiteX0" fmla="*/ 1749477 w 1783461"/>
              <a:gd name="connsiteY0" fmla="*/ 105504 h 1299934"/>
              <a:gd name="connsiteX1" fmla="*/ 1084457 w 1783461"/>
              <a:gd name="connsiteY1" fmla="*/ 950632 h 1299934"/>
              <a:gd name="connsiteX2" fmla="*/ 263147 w 1783461"/>
              <a:gd name="connsiteY2" fmla="*/ 1295659 h 1299934"/>
              <a:gd name="connsiteX3" fmla="*/ 45366 w 1783461"/>
              <a:gd name="connsiteY3" fmla="*/ 507285 h 1299934"/>
              <a:gd name="connsiteX4" fmla="*/ 1084458 w 1783461"/>
              <a:gd name="connsiteY4" fmla="*/ 50087 h 1299934"/>
              <a:gd name="connsiteX5" fmla="*/ 1749477 w 1783461"/>
              <a:gd name="connsiteY5" fmla="*/ 105504 h 1299934"/>
              <a:gd name="connsiteX0" fmla="*/ 1777186 w 1810144"/>
              <a:gd name="connsiteY0" fmla="*/ 52949 h 1428144"/>
              <a:gd name="connsiteX1" fmla="*/ 1084457 w 1810144"/>
              <a:gd name="connsiteY1" fmla="*/ 1078186 h 1428144"/>
              <a:gd name="connsiteX2" fmla="*/ 263147 w 1810144"/>
              <a:gd name="connsiteY2" fmla="*/ 1423213 h 1428144"/>
              <a:gd name="connsiteX3" fmla="*/ 45366 w 1810144"/>
              <a:gd name="connsiteY3" fmla="*/ 634839 h 1428144"/>
              <a:gd name="connsiteX4" fmla="*/ 1084458 w 1810144"/>
              <a:gd name="connsiteY4" fmla="*/ 177641 h 1428144"/>
              <a:gd name="connsiteX5" fmla="*/ 1777186 w 1810144"/>
              <a:gd name="connsiteY5" fmla="*/ 52949 h 1428144"/>
              <a:gd name="connsiteX0" fmla="*/ 1777186 w 1805995"/>
              <a:gd name="connsiteY0" fmla="*/ 52949 h 1426314"/>
              <a:gd name="connsiteX1" fmla="*/ 973620 w 1805995"/>
              <a:gd name="connsiteY1" fmla="*/ 967350 h 1426314"/>
              <a:gd name="connsiteX2" fmla="*/ 263147 w 1805995"/>
              <a:gd name="connsiteY2" fmla="*/ 1423213 h 1426314"/>
              <a:gd name="connsiteX3" fmla="*/ 45366 w 1805995"/>
              <a:gd name="connsiteY3" fmla="*/ 634839 h 1426314"/>
              <a:gd name="connsiteX4" fmla="*/ 1084458 w 1805995"/>
              <a:gd name="connsiteY4" fmla="*/ 177641 h 1426314"/>
              <a:gd name="connsiteX5" fmla="*/ 1777186 w 1805995"/>
              <a:gd name="connsiteY5" fmla="*/ 52949 h 1426314"/>
              <a:gd name="connsiteX0" fmla="*/ 1777186 w 1798464"/>
              <a:gd name="connsiteY0" fmla="*/ 52949 h 1427469"/>
              <a:gd name="connsiteX1" fmla="*/ 973620 w 1798464"/>
              <a:gd name="connsiteY1" fmla="*/ 967350 h 1427469"/>
              <a:gd name="connsiteX2" fmla="*/ 263147 w 1798464"/>
              <a:gd name="connsiteY2" fmla="*/ 1423213 h 1427469"/>
              <a:gd name="connsiteX3" fmla="*/ 45366 w 1798464"/>
              <a:gd name="connsiteY3" fmla="*/ 634839 h 1427469"/>
              <a:gd name="connsiteX4" fmla="*/ 1084458 w 1798464"/>
              <a:gd name="connsiteY4" fmla="*/ 177641 h 1427469"/>
              <a:gd name="connsiteX5" fmla="*/ 1777186 w 1798464"/>
              <a:gd name="connsiteY5" fmla="*/ 52949 h 1427469"/>
              <a:gd name="connsiteX0" fmla="*/ 1777186 w 1801646"/>
              <a:gd name="connsiteY0" fmla="*/ 52949 h 1425187"/>
              <a:gd name="connsiteX1" fmla="*/ 1126020 w 1801646"/>
              <a:gd name="connsiteY1" fmla="*/ 717968 h 1425187"/>
              <a:gd name="connsiteX2" fmla="*/ 263147 w 1801646"/>
              <a:gd name="connsiteY2" fmla="*/ 1423213 h 1425187"/>
              <a:gd name="connsiteX3" fmla="*/ 45366 w 1801646"/>
              <a:gd name="connsiteY3" fmla="*/ 634839 h 1425187"/>
              <a:gd name="connsiteX4" fmla="*/ 1084458 w 1801646"/>
              <a:gd name="connsiteY4" fmla="*/ 177641 h 1425187"/>
              <a:gd name="connsiteX5" fmla="*/ 1777186 w 1801646"/>
              <a:gd name="connsiteY5" fmla="*/ 52949 h 1425187"/>
              <a:gd name="connsiteX0" fmla="*/ 1773357 w 1797817"/>
              <a:gd name="connsiteY0" fmla="*/ 52949 h 1444113"/>
              <a:gd name="connsiteX1" fmla="*/ 1122191 w 1797817"/>
              <a:gd name="connsiteY1" fmla="*/ 717968 h 1444113"/>
              <a:gd name="connsiteX2" fmla="*/ 758083 w 1797817"/>
              <a:gd name="connsiteY2" fmla="*/ 1173830 h 1444113"/>
              <a:gd name="connsiteX3" fmla="*/ 259318 w 1797817"/>
              <a:gd name="connsiteY3" fmla="*/ 1423213 h 1444113"/>
              <a:gd name="connsiteX4" fmla="*/ 41537 w 1797817"/>
              <a:gd name="connsiteY4" fmla="*/ 634839 h 1444113"/>
              <a:gd name="connsiteX5" fmla="*/ 1080629 w 1797817"/>
              <a:gd name="connsiteY5" fmla="*/ 177641 h 1444113"/>
              <a:gd name="connsiteX6" fmla="*/ 1773357 w 1797817"/>
              <a:gd name="connsiteY6" fmla="*/ 52949 h 1444113"/>
              <a:gd name="connsiteX0" fmla="*/ 1773357 w 1804257"/>
              <a:gd name="connsiteY0" fmla="*/ 52949 h 1471769"/>
              <a:gd name="connsiteX1" fmla="*/ 1122191 w 1804257"/>
              <a:gd name="connsiteY1" fmla="*/ 717968 h 1471769"/>
              <a:gd name="connsiteX2" fmla="*/ 841210 w 1804257"/>
              <a:gd name="connsiteY2" fmla="*/ 1353939 h 1471769"/>
              <a:gd name="connsiteX3" fmla="*/ 259318 w 1804257"/>
              <a:gd name="connsiteY3" fmla="*/ 1423213 h 1471769"/>
              <a:gd name="connsiteX4" fmla="*/ 41537 w 1804257"/>
              <a:gd name="connsiteY4" fmla="*/ 634839 h 1471769"/>
              <a:gd name="connsiteX5" fmla="*/ 1080629 w 1804257"/>
              <a:gd name="connsiteY5" fmla="*/ 177641 h 1471769"/>
              <a:gd name="connsiteX6" fmla="*/ 1773357 w 1804257"/>
              <a:gd name="connsiteY6" fmla="*/ 52949 h 1471769"/>
              <a:gd name="connsiteX0" fmla="*/ 1831123 w 1862023"/>
              <a:gd name="connsiteY0" fmla="*/ 52949 h 1471769"/>
              <a:gd name="connsiteX1" fmla="*/ 1179957 w 1862023"/>
              <a:gd name="connsiteY1" fmla="*/ 717968 h 1471769"/>
              <a:gd name="connsiteX2" fmla="*/ 898976 w 1862023"/>
              <a:gd name="connsiteY2" fmla="*/ 1353939 h 1471769"/>
              <a:gd name="connsiteX3" fmla="*/ 123121 w 1862023"/>
              <a:gd name="connsiteY3" fmla="*/ 1423213 h 1471769"/>
              <a:gd name="connsiteX4" fmla="*/ 99303 w 1862023"/>
              <a:gd name="connsiteY4" fmla="*/ 634839 h 1471769"/>
              <a:gd name="connsiteX5" fmla="*/ 1138395 w 1862023"/>
              <a:gd name="connsiteY5" fmla="*/ 177641 h 1471769"/>
              <a:gd name="connsiteX6" fmla="*/ 1831123 w 1862023"/>
              <a:gd name="connsiteY6" fmla="*/ 52949 h 1471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62023" h="1471769">
                <a:moveTo>
                  <a:pt x="1831123" y="52949"/>
                </a:moveTo>
                <a:cubicBezTo>
                  <a:pt x="2013541" y="200731"/>
                  <a:pt x="1335315" y="501136"/>
                  <a:pt x="1179957" y="717968"/>
                </a:cubicBezTo>
                <a:cubicBezTo>
                  <a:pt x="1024599" y="934800"/>
                  <a:pt x="1042788" y="1236398"/>
                  <a:pt x="898976" y="1353939"/>
                </a:cubicBezTo>
                <a:cubicBezTo>
                  <a:pt x="755164" y="1471480"/>
                  <a:pt x="242545" y="1513045"/>
                  <a:pt x="123121" y="1423213"/>
                </a:cubicBezTo>
                <a:cubicBezTo>
                  <a:pt x="3697" y="1333381"/>
                  <a:pt x="-69909" y="842434"/>
                  <a:pt x="99303" y="634839"/>
                </a:cubicBezTo>
                <a:cubicBezTo>
                  <a:pt x="268515" y="427244"/>
                  <a:pt x="849758" y="274623"/>
                  <a:pt x="1138395" y="177641"/>
                </a:cubicBezTo>
                <a:cubicBezTo>
                  <a:pt x="1427032" y="80659"/>
                  <a:pt x="1557103" y="-85642"/>
                  <a:pt x="1831123" y="52949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8001000" y="8827937"/>
            <a:ext cx="1253837" cy="444408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83" h="872151">
                <a:moveTo>
                  <a:pt x="738183" y="78493"/>
                </a:moveTo>
                <a:cubicBezTo>
                  <a:pt x="920601" y="226275"/>
                  <a:pt x="869801" y="683476"/>
                  <a:pt x="765892" y="798930"/>
                </a:cubicBezTo>
                <a:cubicBezTo>
                  <a:pt x="661983" y="914384"/>
                  <a:pt x="232492" y="884365"/>
                  <a:pt x="114728" y="771220"/>
                </a:cubicBezTo>
                <a:cubicBezTo>
                  <a:pt x="-3036" y="658075"/>
                  <a:pt x="-44599" y="235511"/>
                  <a:pt x="59310" y="120057"/>
                </a:cubicBezTo>
                <a:cubicBezTo>
                  <a:pt x="163219" y="4603"/>
                  <a:pt x="464163" y="-60098"/>
                  <a:pt x="738183" y="78493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11282169" y="8761356"/>
            <a:ext cx="626919" cy="1021978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83" h="872151">
                <a:moveTo>
                  <a:pt x="738183" y="78493"/>
                </a:moveTo>
                <a:cubicBezTo>
                  <a:pt x="920601" y="226275"/>
                  <a:pt x="869801" y="683476"/>
                  <a:pt x="765892" y="798930"/>
                </a:cubicBezTo>
                <a:cubicBezTo>
                  <a:pt x="661983" y="914384"/>
                  <a:pt x="232492" y="884365"/>
                  <a:pt x="114728" y="771220"/>
                </a:cubicBezTo>
                <a:cubicBezTo>
                  <a:pt x="-3036" y="658075"/>
                  <a:pt x="-44599" y="235511"/>
                  <a:pt x="59310" y="120057"/>
                </a:cubicBezTo>
                <a:cubicBezTo>
                  <a:pt x="163219" y="4603"/>
                  <a:pt x="464163" y="-60098"/>
                  <a:pt x="738183" y="78493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9977598" y="9272345"/>
            <a:ext cx="586794" cy="552864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83" h="872151">
                <a:moveTo>
                  <a:pt x="738183" y="78493"/>
                </a:moveTo>
                <a:cubicBezTo>
                  <a:pt x="920601" y="226275"/>
                  <a:pt x="869801" y="683476"/>
                  <a:pt x="765892" y="798930"/>
                </a:cubicBezTo>
                <a:cubicBezTo>
                  <a:pt x="661983" y="914384"/>
                  <a:pt x="232492" y="884365"/>
                  <a:pt x="114728" y="771220"/>
                </a:cubicBezTo>
                <a:cubicBezTo>
                  <a:pt x="-3036" y="658075"/>
                  <a:pt x="-44599" y="235511"/>
                  <a:pt x="59310" y="120057"/>
                </a:cubicBezTo>
                <a:cubicBezTo>
                  <a:pt x="163219" y="4603"/>
                  <a:pt x="464163" y="-60098"/>
                  <a:pt x="738183" y="78493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835927"/>
              </p:ext>
            </p:extLst>
          </p:nvPr>
        </p:nvGraphicFramePr>
        <p:xfrm>
          <a:off x="1981199" y="685800"/>
          <a:ext cx="13258820" cy="91541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</a:tblGrid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279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960418" y="892907"/>
            <a:ext cx="13314218" cy="4973859"/>
          </a:xfrm>
          <a:custGeom>
            <a:avLst/>
            <a:gdLst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5472546 w 12843164"/>
              <a:gd name="connsiteY2" fmla="*/ 415010 h 1398682"/>
              <a:gd name="connsiteX3" fmla="*/ 6539346 w 12843164"/>
              <a:gd name="connsiteY3" fmla="*/ 1052319 h 1398682"/>
              <a:gd name="connsiteX4" fmla="*/ 8146473 w 12843164"/>
              <a:gd name="connsiteY4" fmla="*/ 13228 h 1398682"/>
              <a:gd name="connsiteX5" fmla="*/ 9850582 w 12843164"/>
              <a:gd name="connsiteY5" fmla="*/ 511991 h 1398682"/>
              <a:gd name="connsiteX6" fmla="*/ 11651673 w 12843164"/>
              <a:gd name="connsiteY6" fmla="*/ 27082 h 1398682"/>
              <a:gd name="connsiteX7" fmla="*/ 12275127 w 12843164"/>
              <a:gd name="connsiteY7" fmla="*/ 96355 h 1398682"/>
              <a:gd name="connsiteX8" fmla="*/ 12843164 w 12843164"/>
              <a:gd name="connsiteY8" fmla="*/ 387301 h 1398682"/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3768436 w 12843164"/>
              <a:gd name="connsiteY2" fmla="*/ 256309 h 1398682"/>
              <a:gd name="connsiteX3" fmla="*/ 5472546 w 12843164"/>
              <a:gd name="connsiteY3" fmla="*/ 415010 h 1398682"/>
              <a:gd name="connsiteX4" fmla="*/ 6539346 w 12843164"/>
              <a:gd name="connsiteY4" fmla="*/ 1052319 h 1398682"/>
              <a:gd name="connsiteX5" fmla="*/ 8146473 w 12843164"/>
              <a:gd name="connsiteY5" fmla="*/ 13228 h 1398682"/>
              <a:gd name="connsiteX6" fmla="*/ 9850582 w 12843164"/>
              <a:gd name="connsiteY6" fmla="*/ 511991 h 1398682"/>
              <a:gd name="connsiteX7" fmla="*/ 11651673 w 12843164"/>
              <a:gd name="connsiteY7" fmla="*/ 27082 h 1398682"/>
              <a:gd name="connsiteX8" fmla="*/ 12275127 w 12843164"/>
              <a:gd name="connsiteY8" fmla="*/ 96355 h 1398682"/>
              <a:gd name="connsiteX9" fmla="*/ 12843164 w 12843164"/>
              <a:gd name="connsiteY9" fmla="*/ 387301 h 1398682"/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3768436 w 12843164"/>
              <a:gd name="connsiteY2" fmla="*/ 256309 h 1398682"/>
              <a:gd name="connsiteX3" fmla="*/ 4987636 w 12843164"/>
              <a:gd name="connsiteY3" fmla="*/ 311727 h 1398682"/>
              <a:gd name="connsiteX4" fmla="*/ 5472546 w 12843164"/>
              <a:gd name="connsiteY4" fmla="*/ 415010 h 1398682"/>
              <a:gd name="connsiteX5" fmla="*/ 6539346 w 12843164"/>
              <a:gd name="connsiteY5" fmla="*/ 1052319 h 1398682"/>
              <a:gd name="connsiteX6" fmla="*/ 8146473 w 12843164"/>
              <a:gd name="connsiteY6" fmla="*/ 13228 h 1398682"/>
              <a:gd name="connsiteX7" fmla="*/ 9850582 w 12843164"/>
              <a:gd name="connsiteY7" fmla="*/ 511991 h 1398682"/>
              <a:gd name="connsiteX8" fmla="*/ 11651673 w 12843164"/>
              <a:gd name="connsiteY8" fmla="*/ 27082 h 1398682"/>
              <a:gd name="connsiteX9" fmla="*/ 12275127 w 12843164"/>
              <a:gd name="connsiteY9" fmla="*/ 96355 h 1398682"/>
              <a:gd name="connsiteX10" fmla="*/ 12843164 w 12843164"/>
              <a:gd name="connsiteY10" fmla="*/ 387301 h 1398682"/>
              <a:gd name="connsiteX0" fmla="*/ 0 w 12843164"/>
              <a:gd name="connsiteY0" fmla="*/ 1398682 h 1398682"/>
              <a:gd name="connsiteX1" fmla="*/ 1676400 w 12843164"/>
              <a:gd name="connsiteY1" fmla="*/ 768927 h 1398682"/>
              <a:gd name="connsiteX2" fmla="*/ 3435927 w 12843164"/>
              <a:gd name="connsiteY2" fmla="*/ 290319 h 1398682"/>
              <a:gd name="connsiteX3" fmla="*/ 3768436 w 12843164"/>
              <a:gd name="connsiteY3" fmla="*/ 256309 h 1398682"/>
              <a:gd name="connsiteX4" fmla="*/ 4987636 w 12843164"/>
              <a:gd name="connsiteY4" fmla="*/ 311727 h 1398682"/>
              <a:gd name="connsiteX5" fmla="*/ 5472546 w 12843164"/>
              <a:gd name="connsiteY5" fmla="*/ 415010 h 1398682"/>
              <a:gd name="connsiteX6" fmla="*/ 6539346 w 12843164"/>
              <a:gd name="connsiteY6" fmla="*/ 1052319 h 1398682"/>
              <a:gd name="connsiteX7" fmla="*/ 8146473 w 12843164"/>
              <a:gd name="connsiteY7" fmla="*/ 13228 h 1398682"/>
              <a:gd name="connsiteX8" fmla="*/ 9850582 w 12843164"/>
              <a:gd name="connsiteY8" fmla="*/ 511991 h 1398682"/>
              <a:gd name="connsiteX9" fmla="*/ 11651673 w 12843164"/>
              <a:gd name="connsiteY9" fmla="*/ 27082 h 1398682"/>
              <a:gd name="connsiteX10" fmla="*/ 12275127 w 12843164"/>
              <a:gd name="connsiteY10" fmla="*/ 96355 h 1398682"/>
              <a:gd name="connsiteX11" fmla="*/ 12843164 w 12843164"/>
              <a:gd name="connsiteY11" fmla="*/ 387301 h 1398682"/>
              <a:gd name="connsiteX0" fmla="*/ 0 w 14062364"/>
              <a:gd name="connsiteY0" fmla="*/ 2534755 h 2534755"/>
              <a:gd name="connsiteX1" fmla="*/ 2895600 w 14062364"/>
              <a:gd name="connsiteY1" fmla="*/ 768927 h 2534755"/>
              <a:gd name="connsiteX2" fmla="*/ 4655127 w 14062364"/>
              <a:gd name="connsiteY2" fmla="*/ 290319 h 2534755"/>
              <a:gd name="connsiteX3" fmla="*/ 4987636 w 14062364"/>
              <a:gd name="connsiteY3" fmla="*/ 256309 h 2534755"/>
              <a:gd name="connsiteX4" fmla="*/ 6206836 w 14062364"/>
              <a:gd name="connsiteY4" fmla="*/ 311727 h 2534755"/>
              <a:gd name="connsiteX5" fmla="*/ 6691746 w 14062364"/>
              <a:gd name="connsiteY5" fmla="*/ 415010 h 2534755"/>
              <a:gd name="connsiteX6" fmla="*/ 7758546 w 14062364"/>
              <a:gd name="connsiteY6" fmla="*/ 1052319 h 2534755"/>
              <a:gd name="connsiteX7" fmla="*/ 9365673 w 14062364"/>
              <a:gd name="connsiteY7" fmla="*/ 13228 h 2534755"/>
              <a:gd name="connsiteX8" fmla="*/ 11069782 w 14062364"/>
              <a:gd name="connsiteY8" fmla="*/ 511991 h 2534755"/>
              <a:gd name="connsiteX9" fmla="*/ 12870873 w 14062364"/>
              <a:gd name="connsiteY9" fmla="*/ 27082 h 2534755"/>
              <a:gd name="connsiteX10" fmla="*/ 13494327 w 14062364"/>
              <a:gd name="connsiteY10" fmla="*/ 96355 h 2534755"/>
              <a:gd name="connsiteX11" fmla="*/ 14062364 w 14062364"/>
              <a:gd name="connsiteY11" fmla="*/ 387301 h 2534755"/>
              <a:gd name="connsiteX0" fmla="*/ 0 w 14062364"/>
              <a:gd name="connsiteY0" fmla="*/ 2534755 h 2534755"/>
              <a:gd name="connsiteX1" fmla="*/ 2715491 w 14062364"/>
              <a:gd name="connsiteY1" fmla="*/ 159327 h 2534755"/>
              <a:gd name="connsiteX2" fmla="*/ 4655127 w 14062364"/>
              <a:gd name="connsiteY2" fmla="*/ 290319 h 2534755"/>
              <a:gd name="connsiteX3" fmla="*/ 4987636 w 14062364"/>
              <a:gd name="connsiteY3" fmla="*/ 256309 h 2534755"/>
              <a:gd name="connsiteX4" fmla="*/ 6206836 w 14062364"/>
              <a:gd name="connsiteY4" fmla="*/ 311727 h 2534755"/>
              <a:gd name="connsiteX5" fmla="*/ 6691746 w 14062364"/>
              <a:gd name="connsiteY5" fmla="*/ 415010 h 2534755"/>
              <a:gd name="connsiteX6" fmla="*/ 7758546 w 14062364"/>
              <a:gd name="connsiteY6" fmla="*/ 1052319 h 2534755"/>
              <a:gd name="connsiteX7" fmla="*/ 9365673 w 14062364"/>
              <a:gd name="connsiteY7" fmla="*/ 13228 h 2534755"/>
              <a:gd name="connsiteX8" fmla="*/ 11069782 w 14062364"/>
              <a:gd name="connsiteY8" fmla="*/ 511991 h 2534755"/>
              <a:gd name="connsiteX9" fmla="*/ 12870873 w 14062364"/>
              <a:gd name="connsiteY9" fmla="*/ 27082 h 2534755"/>
              <a:gd name="connsiteX10" fmla="*/ 13494327 w 14062364"/>
              <a:gd name="connsiteY10" fmla="*/ 96355 h 2534755"/>
              <a:gd name="connsiteX11" fmla="*/ 14062364 w 14062364"/>
              <a:gd name="connsiteY11" fmla="*/ 387301 h 2534755"/>
              <a:gd name="connsiteX0" fmla="*/ 0 w 14062364"/>
              <a:gd name="connsiteY0" fmla="*/ 2813170 h 2813170"/>
              <a:gd name="connsiteX1" fmla="*/ 2715491 w 14062364"/>
              <a:gd name="connsiteY1" fmla="*/ 437742 h 2813170"/>
              <a:gd name="connsiteX2" fmla="*/ 4738255 w 14062364"/>
              <a:gd name="connsiteY2" fmla="*/ 697 h 2813170"/>
              <a:gd name="connsiteX3" fmla="*/ 4987636 w 14062364"/>
              <a:gd name="connsiteY3" fmla="*/ 534724 h 2813170"/>
              <a:gd name="connsiteX4" fmla="*/ 6206836 w 14062364"/>
              <a:gd name="connsiteY4" fmla="*/ 590142 h 2813170"/>
              <a:gd name="connsiteX5" fmla="*/ 6691746 w 14062364"/>
              <a:gd name="connsiteY5" fmla="*/ 693425 h 2813170"/>
              <a:gd name="connsiteX6" fmla="*/ 7758546 w 14062364"/>
              <a:gd name="connsiteY6" fmla="*/ 1330734 h 2813170"/>
              <a:gd name="connsiteX7" fmla="*/ 9365673 w 14062364"/>
              <a:gd name="connsiteY7" fmla="*/ 291643 h 2813170"/>
              <a:gd name="connsiteX8" fmla="*/ 11069782 w 14062364"/>
              <a:gd name="connsiteY8" fmla="*/ 790406 h 2813170"/>
              <a:gd name="connsiteX9" fmla="*/ 12870873 w 14062364"/>
              <a:gd name="connsiteY9" fmla="*/ 305497 h 2813170"/>
              <a:gd name="connsiteX10" fmla="*/ 13494327 w 14062364"/>
              <a:gd name="connsiteY10" fmla="*/ 374770 h 2813170"/>
              <a:gd name="connsiteX11" fmla="*/ 14062364 w 14062364"/>
              <a:gd name="connsiteY11" fmla="*/ 665716 h 2813170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2870873 w 14062364"/>
              <a:gd name="connsiteY9" fmla="*/ 307632 h 2815305"/>
              <a:gd name="connsiteX10" fmla="*/ 13494327 w 14062364"/>
              <a:gd name="connsiteY10" fmla="*/ 376905 h 2815305"/>
              <a:gd name="connsiteX11" fmla="*/ 14062364 w 14062364"/>
              <a:gd name="connsiteY11" fmla="*/ 667851 h 2815305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3494327 w 14062364"/>
              <a:gd name="connsiteY9" fmla="*/ 376905 h 2815305"/>
              <a:gd name="connsiteX10" fmla="*/ 14062364 w 14062364"/>
              <a:gd name="connsiteY10" fmla="*/ 667851 h 2815305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2621490 w 14062364"/>
              <a:gd name="connsiteY9" fmla="*/ 681705 h 2815305"/>
              <a:gd name="connsiteX10" fmla="*/ 14062364 w 14062364"/>
              <a:gd name="connsiteY10" fmla="*/ 667851 h 2815305"/>
              <a:gd name="connsiteX0" fmla="*/ 0 w 13591310"/>
              <a:gd name="connsiteY0" fmla="*/ 2815305 h 2815305"/>
              <a:gd name="connsiteX1" fmla="*/ 2715491 w 13591310"/>
              <a:gd name="connsiteY1" fmla="*/ 439877 h 2815305"/>
              <a:gd name="connsiteX2" fmla="*/ 4738255 w 13591310"/>
              <a:gd name="connsiteY2" fmla="*/ 2832 h 2815305"/>
              <a:gd name="connsiteX3" fmla="*/ 5860472 w 13591310"/>
              <a:gd name="connsiteY3" fmla="*/ 245913 h 2815305"/>
              <a:gd name="connsiteX4" fmla="*/ 6206836 w 13591310"/>
              <a:gd name="connsiteY4" fmla="*/ 592277 h 2815305"/>
              <a:gd name="connsiteX5" fmla="*/ 6691746 w 13591310"/>
              <a:gd name="connsiteY5" fmla="*/ 695560 h 2815305"/>
              <a:gd name="connsiteX6" fmla="*/ 7758546 w 13591310"/>
              <a:gd name="connsiteY6" fmla="*/ 1332869 h 2815305"/>
              <a:gd name="connsiteX7" fmla="*/ 9365673 w 13591310"/>
              <a:gd name="connsiteY7" fmla="*/ 293778 h 2815305"/>
              <a:gd name="connsiteX8" fmla="*/ 11069782 w 13591310"/>
              <a:gd name="connsiteY8" fmla="*/ 792541 h 2815305"/>
              <a:gd name="connsiteX9" fmla="*/ 12621490 w 13591310"/>
              <a:gd name="connsiteY9" fmla="*/ 681705 h 2815305"/>
              <a:gd name="connsiteX10" fmla="*/ 13591310 w 13591310"/>
              <a:gd name="connsiteY10" fmla="*/ 1263596 h 2815305"/>
              <a:gd name="connsiteX0" fmla="*/ 0 w 13591310"/>
              <a:gd name="connsiteY0" fmla="*/ 2815305 h 2815305"/>
              <a:gd name="connsiteX1" fmla="*/ 2715491 w 13591310"/>
              <a:gd name="connsiteY1" fmla="*/ 439877 h 2815305"/>
              <a:gd name="connsiteX2" fmla="*/ 4738255 w 13591310"/>
              <a:gd name="connsiteY2" fmla="*/ 2832 h 2815305"/>
              <a:gd name="connsiteX3" fmla="*/ 5860472 w 13591310"/>
              <a:gd name="connsiteY3" fmla="*/ 245913 h 2815305"/>
              <a:gd name="connsiteX4" fmla="*/ 6206836 w 13591310"/>
              <a:gd name="connsiteY4" fmla="*/ 592277 h 2815305"/>
              <a:gd name="connsiteX5" fmla="*/ 6691746 w 13591310"/>
              <a:gd name="connsiteY5" fmla="*/ 695560 h 2815305"/>
              <a:gd name="connsiteX6" fmla="*/ 8035637 w 13591310"/>
              <a:gd name="connsiteY6" fmla="*/ 266069 h 2815305"/>
              <a:gd name="connsiteX7" fmla="*/ 9365673 w 13591310"/>
              <a:gd name="connsiteY7" fmla="*/ 293778 h 2815305"/>
              <a:gd name="connsiteX8" fmla="*/ 11069782 w 13591310"/>
              <a:gd name="connsiteY8" fmla="*/ 792541 h 2815305"/>
              <a:gd name="connsiteX9" fmla="*/ 12621490 w 13591310"/>
              <a:gd name="connsiteY9" fmla="*/ 681705 h 2815305"/>
              <a:gd name="connsiteX10" fmla="*/ 13591310 w 13591310"/>
              <a:gd name="connsiteY10" fmla="*/ 1263596 h 2815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6691746 w 13591310"/>
              <a:gd name="connsiteY5" fmla="*/ 1101560 h 3221305"/>
              <a:gd name="connsiteX6" fmla="*/ 8035637 w 13591310"/>
              <a:gd name="connsiteY6" fmla="*/ 672069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8035637 w 13591310"/>
              <a:gd name="connsiteY6" fmla="*/ 672069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9047019 w 13591310"/>
              <a:gd name="connsiteY6" fmla="*/ 76324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9047019 w 13591310"/>
              <a:gd name="connsiteY6" fmla="*/ 76324 h 3221305"/>
              <a:gd name="connsiteX7" fmla="*/ 10086110 w 13591310"/>
              <a:gd name="connsiteY7" fmla="*/ 478105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879440 h 3879440"/>
              <a:gd name="connsiteX1" fmla="*/ 2715491 w 13591310"/>
              <a:gd name="connsiteY1" fmla="*/ 1504012 h 3879440"/>
              <a:gd name="connsiteX2" fmla="*/ 4738255 w 13591310"/>
              <a:gd name="connsiteY2" fmla="*/ 1066967 h 3879440"/>
              <a:gd name="connsiteX3" fmla="*/ 5860472 w 13591310"/>
              <a:gd name="connsiteY3" fmla="*/ 1310048 h 3879440"/>
              <a:gd name="connsiteX4" fmla="*/ 6996545 w 13591310"/>
              <a:gd name="connsiteY4" fmla="*/ 658885 h 3879440"/>
              <a:gd name="connsiteX5" fmla="*/ 8506692 w 13591310"/>
              <a:gd name="connsiteY5" fmla="*/ 168 h 3879440"/>
              <a:gd name="connsiteX6" fmla="*/ 9047019 w 13591310"/>
              <a:gd name="connsiteY6" fmla="*/ 734459 h 3879440"/>
              <a:gd name="connsiteX7" fmla="*/ 10086110 w 13591310"/>
              <a:gd name="connsiteY7" fmla="*/ 1136240 h 3879440"/>
              <a:gd name="connsiteX8" fmla="*/ 11069782 w 13591310"/>
              <a:gd name="connsiteY8" fmla="*/ 1856676 h 3879440"/>
              <a:gd name="connsiteX9" fmla="*/ 12621490 w 13591310"/>
              <a:gd name="connsiteY9" fmla="*/ 1745840 h 3879440"/>
              <a:gd name="connsiteX10" fmla="*/ 13591310 w 13591310"/>
              <a:gd name="connsiteY10" fmla="*/ 2327731 h 3879440"/>
              <a:gd name="connsiteX0" fmla="*/ 0 w 13369637"/>
              <a:gd name="connsiteY0" fmla="*/ 3879440 h 3879440"/>
              <a:gd name="connsiteX1" fmla="*/ 2715491 w 13369637"/>
              <a:gd name="connsiteY1" fmla="*/ 1504012 h 3879440"/>
              <a:gd name="connsiteX2" fmla="*/ 4738255 w 13369637"/>
              <a:gd name="connsiteY2" fmla="*/ 1066967 h 3879440"/>
              <a:gd name="connsiteX3" fmla="*/ 5860472 w 13369637"/>
              <a:gd name="connsiteY3" fmla="*/ 1310048 h 3879440"/>
              <a:gd name="connsiteX4" fmla="*/ 6996545 w 13369637"/>
              <a:gd name="connsiteY4" fmla="*/ 658885 h 3879440"/>
              <a:gd name="connsiteX5" fmla="*/ 8506692 w 13369637"/>
              <a:gd name="connsiteY5" fmla="*/ 168 h 3879440"/>
              <a:gd name="connsiteX6" fmla="*/ 9047019 w 13369637"/>
              <a:gd name="connsiteY6" fmla="*/ 734459 h 3879440"/>
              <a:gd name="connsiteX7" fmla="*/ 10086110 w 13369637"/>
              <a:gd name="connsiteY7" fmla="*/ 1136240 h 3879440"/>
              <a:gd name="connsiteX8" fmla="*/ 11069782 w 13369637"/>
              <a:gd name="connsiteY8" fmla="*/ 1856676 h 3879440"/>
              <a:gd name="connsiteX9" fmla="*/ 12621490 w 13369637"/>
              <a:gd name="connsiteY9" fmla="*/ 1745840 h 3879440"/>
              <a:gd name="connsiteX10" fmla="*/ 13369637 w 13369637"/>
              <a:gd name="connsiteY10" fmla="*/ 2258458 h 3879440"/>
              <a:gd name="connsiteX0" fmla="*/ 0 w 13369637"/>
              <a:gd name="connsiteY0" fmla="*/ 3879388 h 3879388"/>
              <a:gd name="connsiteX1" fmla="*/ 2715491 w 13369637"/>
              <a:gd name="connsiteY1" fmla="*/ 1503960 h 3879388"/>
              <a:gd name="connsiteX2" fmla="*/ 4738255 w 13369637"/>
              <a:gd name="connsiteY2" fmla="*/ 1066915 h 3879388"/>
              <a:gd name="connsiteX3" fmla="*/ 5860472 w 13369637"/>
              <a:gd name="connsiteY3" fmla="*/ 1309996 h 3879388"/>
              <a:gd name="connsiteX4" fmla="*/ 6996545 w 13369637"/>
              <a:gd name="connsiteY4" fmla="*/ 658833 h 3879388"/>
              <a:gd name="connsiteX5" fmla="*/ 8506692 w 13369637"/>
              <a:gd name="connsiteY5" fmla="*/ 116 h 3879388"/>
              <a:gd name="connsiteX6" fmla="*/ 9296400 w 13369637"/>
              <a:gd name="connsiteY6" fmla="*/ 609716 h 3879388"/>
              <a:gd name="connsiteX7" fmla="*/ 10086110 w 13369637"/>
              <a:gd name="connsiteY7" fmla="*/ 1136188 h 3879388"/>
              <a:gd name="connsiteX8" fmla="*/ 11069782 w 13369637"/>
              <a:gd name="connsiteY8" fmla="*/ 1856624 h 3879388"/>
              <a:gd name="connsiteX9" fmla="*/ 12621490 w 13369637"/>
              <a:gd name="connsiteY9" fmla="*/ 1745788 h 3879388"/>
              <a:gd name="connsiteX10" fmla="*/ 13369637 w 13369637"/>
              <a:gd name="connsiteY10" fmla="*/ 2258406 h 3879388"/>
              <a:gd name="connsiteX0" fmla="*/ 0 w 13369637"/>
              <a:gd name="connsiteY0" fmla="*/ 4128732 h 4128732"/>
              <a:gd name="connsiteX1" fmla="*/ 2715491 w 13369637"/>
              <a:gd name="connsiteY1" fmla="*/ 1753304 h 4128732"/>
              <a:gd name="connsiteX2" fmla="*/ 4738255 w 13369637"/>
              <a:gd name="connsiteY2" fmla="*/ 1316259 h 4128732"/>
              <a:gd name="connsiteX3" fmla="*/ 5860472 w 13369637"/>
              <a:gd name="connsiteY3" fmla="*/ 1559340 h 4128732"/>
              <a:gd name="connsiteX4" fmla="*/ 6996545 w 13369637"/>
              <a:gd name="connsiteY4" fmla="*/ 908177 h 4128732"/>
              <a:gd name="connsiteX5" fmla="*/ 8534401 w 13369637"/>
              <a:gd name="connsiteY5" fmla="*/ 78 h 4128732"/>
              <a:gd name="connsiteX6" fmla="*/ 9296400 w 13369637"/>
              <a:gd name="connsiteY6" fmla="*/ 859060 h 4128732"/>
              <a:gd name="connsiteX7" fmla="*/ 10086110 w 13369637"/>
              <a:gd name="connsiteY7" fmla="*/ 1385532 h 4128732"/>
              <a:gd name="connsiteX8" fmla="*/ 11069782 w 13369637"/>
              <a:gd name="connsiteY8" fmla="*/ 2105968 h 4128732"/>
              <a:gd name="connsiteX9" fmla="*/ 12621490 w 13369637"/>
              <a:gd name="connsiteY9" fmla="*/ 1995132 h 4128732"/>
              <a:gd name="connsiteX10" fmla="*/ 13369637 w 13369637"/>
              <a:gd name="connsiteY10" fmla="*/ 2507750 h 4128732"/>
              <a:gd name="connsiteX0" fmla="*/ 0 w 13369637"/>
              <a:gd name="connsiteY0" fmla="*/ 4128732 h 4128732"/>
              <a:gd name="connsiteX1" fmla="*/ 2618509 w 13369637"/>
              <a:gd name="connsiteY1" fmla="*/ 1947267 h 4128732"/>
              <a:gd name="connsiteX2" fmla="*/ 4738255 w 13369637"/>
              <a:gd name="connsiteY2" fmla="*/ 1316259 h 4128732"/>
              <a:gd name="connsiteX3" fmla="*/ 5860472 w 13369637"/>
              <a:gd name="connsiteY3" fmla="*/ 1559340 h 4128732"/>
              <a:gd name="connsiteX4" fmla="*/ 6996545 w 13369637"/>
              <a:gd name="connsiteY4" fmla="*/ 908177 h 4128732"/>
              <a:gd name="connsiteX5" fmla="*/ 8534401 w 13369637"/>
              <a:gd name="connsiteY5" fmla="*/ 78 h 4128732"/>
              <a:gd name="connsiteX6" fmla="*/ 9296400 w 13369637"/>
              <a:gd name="connsiteY6" fmla="*/ 859060 h 4128732"/>
              <a:gd name="connsiteX7" fmla="*/ 10086110 w 13369637"/>
              <a:gd name="connsiteY7" fmla="*/ 1385532 h 4128732"/>
              <a:gd name="connsiteX8" fmla="*/ 11069782 w 13369637"/>
              <a:gd name="connsiteY8" fmla="*/ 2105968 h 4128732"/>
              <a:gd name="connsiteX9" fmla="*/ 12621490 w 13369637"/>
              <a:gd name="connsiteY9" fmla="*/ 1995132 h 4128732"/>
              <a:gd name="connsiteX10" fmla="*/ 13369637 w 13369637"/>
              <a:gd name="connsiteY10" fmla="*/ 2507750 h 4128732"/>
              <a:gd name="connsiteX0" fmla="*/ 0 w 13286509"/>
              <a:gd name="connsiteY0" fmla="*/ 4101023 h 4101023"/>
              <a:gd name="connsiteX1" fmla="*/ 2535381 w 13286509"/>
              <a:gd name="connsiteY1" fmla="*/ 1947267 h 4101023"/>
              <a:gd name="connsiteX2" fmla="*/ 4655127 w 13286509"/>
              <a:gd name="connsiteY2" fmla="*/ 1316259 h 4101023"/>
              <a:gd name="connsiteX3" fmla="*/ 5777344 w 13286509"/>
              <a:gd name="connsiteY3" fmla="*/ 1559340 h 4101023"/>
              <a:gd name="connsiteX4" fmla="*/ 6913417 w 13286509"/>
              <a:gd name="connsiteY4" fmla="*/ 908177 h 4101023"/>
              <a:gd name="connsiteX5" fmla="*/ 8451273 w 13286509"/>
              <a:gd name="connsiteY5" fmla="*/ 78 h 4101023"/>
              <a:gd name="connsiteX6" fmla="*/ 9213272 w 13286509"/>
              <a:gd name="connsiteY6" fmla="*/ 859060 h 4101023"/>
              <a:gd name="connsiteX7" fmla="*/ 10002982 w 13286509"/>
              <a:gd name="connsiteY7" fmla="*/ 1385532 h 4101023"/>
              <a:gd name="connsiteX8" fmla="*/ 10986654 w 13286509"/>
              <a:gd name="connsiteY8" fmla="*/ 2105968 h 4101023"/>
              <a:gd name="connsiteX9" fmla="*/ 12538362 w 13286509"/>
              <a:gd name="connsiteY9" fmla="*/ 1995132 h 4101023"/>
              <a:gd name="connsiteX10" fmla="*/ 13286509 w 13286509"/>
              <a:gd name="connsiteY10" fmla="*/ 2507750 h 4101023"/>
              <a:gd name="connsiteX0" fmla="*/ 0 w 13314218"/>
              <a:gd name="connsiteY0" fmla="*/ 4973859 h 4973859"/>
              <a:gd name="connsiteX1" fmla="*/ 2563090 w 13314218"/>
              <a:gd name="connsiteY1" fmla="*/ 1947267 h 4973859"/>
              <a:gd name="connsiteX2" fmla="*/ 4682836 w 13314218"/>
              <a:gd name="connsiteY2" fmla="*/ 1316259 h 4973859"/>
              <a:gd name="connsiteX3" fmla="*/ 5805053 w 13314218"/>
              <a:gd name="connsiteY3" fmla="*/ 1559340 h 4973859"/>
              <a:gd name="connsiteX4" fmla="*/ 6941126 w 13314218"/>
              <a:gd name="connsiteY4" fmla="*/ 908177 h 4973859"/>
              <a:gd name="connsiteX5" fmla="*/ 8478982 w 13314218"/>
              <a:gd name="connsiteY5" fmla="*/ 78 h 4973859"/>
              <a:gd name="connsiteX6" fmla="*/ 9240981 w 13314218"/>
              <a:gd name="connsiteY6" fmla="*/ 859060 h 4973859"/>
              <a:gd name="connsiteX7" fmla="*/ 10030691 w 13314218"/>
              <a:gd name="connsiteY7" fmla="*/ 1385532 h 4973859"/>
              <a:gd name="connsiteX8" fmla="*/ 11014363 w 13314218"/>
              <a:gd name="connsiteY8" fmla="*/ 2105968 h 4973859"/>
              <a:gd name="connsiteX9" fmla="*/ 12566071 w 13314218"/>
              <a:gd name="connsiteY9" fmla="*/ 1995132 h 4973859"/>
              <a:gd name="connsiteX10" fmla="*/ 13314218 w 13314218"/>
              <a:gd name="connsiteY10" fmla="*/ 2507750 h 4973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314218" h="4973859">
                <a:moveTo>
                  <a:pt x="0" y="4973859"/>
                </a:moveTo>
                <a:cubicBezTo>
                  <a:pt x="279400" y="4868900"/>
                  <a:pt x="1990436" y="2131994"/>
                  <a:pt x="2563090" y="1947267"/>
                </a:cubicBezTo>
                <a:cubicBezTo>
                  <a:pt x="3135744" y="1762540"/>
                  <a:pt x="4142509" y="1380913"/>
                  <a:pt x="4682836" y="1316259"/>
                </a:cubicBezTo>
                <a:cubicBezTo>
                  <a:pt x="5223163" y="1251605"/>
                  <a:pt x="5465617" y="1538558"/>
                  <a:pt x="5805053" y="1559340"/>
                </a:cubicBezTo>
                <a:cubicBezTo>
                  <a:pt x="6063671" y="1562908"/>
                  <a:pt x="6657108" y="881727"/>
                  <a:pt x="6941126" y="908177"/>
                </a:cubicBezTo>
                <a:cubicBezTo>
                  <a:pt x="7225144" y="934627"/>
                  <a:pt x="8095673" y="8264"/>
                  <a:pt x="8478982" y="78"/>
                </a:cubicBezTo>
                <a:cubicBezTo>
                  <a:pt x="8862291" y="-8108"/>
                  <a:pt x="8982363" y="628151"/>
                  <a:pt x="9240981" y="859060"/>
                </a:cubicBezTo>
                <a:cubicBezTo>
                  <a:pt x="9499599" y="1089969"/>
                  <a:pt x="9735127" y="1177714"/>
                  <a:pt x="10030691" y="1385532"/>
                </a:cubicBezTo>
                <a:cubicBezTo>
                  <a:pt x="10326255" y="1593350"/>
                  <a:pt x="10591800" y="2004368"/>
                  <a:pt x="11014363" y="2105968"/>
                </a:cubicBezTo>
                <a:cubicBezTo>
                  <a:pt x="11436926" y="2207568"/>
                  <a:pt x="12182762" y="1928168"/>
                  <a:pt x="12566071" y="1995132"/>
                </a:cubicBezTo>
                <a:cubicBezTo>
                  <a:pt x="12949380" y="2062096"/>
                  <a:pt x="13129490" y="2392295"/>
                  <a:pt x="13314218" y="2507750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7912211" y="6505466"/>
            <a:ext cx="5317589" cy="3067217"/>
          </a:xfrm>
          <a:custGeom>
            <a:avLst/>
            <a:gdLst>
              <a:gd name="connsiteX0" fmla="*/ 1392524 w 4192255"/>
              <a:gd name="connsiteY0" fmla="*/ 360229 h 1828458"/>
              <a:gd name="connsiteX1" fmla="*/ 2445469 w 4192255"/>
              <a:gd name="connsiteY1" fmla="*/ 11 h 1828458"/>
              <a:gd name="connsiteX2" fmla="*/ 3442997 w 4192255"/>
              <a:gd name="connsiteY2" fmla="*/ 374084 h 1828458"/>
              <a:gd name="connsiteX3" fmla="*/ 4191142 w 4192255"/>
              <a:gd name="connsiteY3" fmla="*/ 900557 h 1828458"/>
              <a:gd name="connsiteX4" fmla="*/ 3595397 w 4192255"/>
              <a:gd name="connsiteY4" fmla="*/ 1662557 h 1828458"/>
              <a:gd name="connsiteX5" fmla="*/ 2958088 w 4192255"/>
              <a:gd name="connsiteY5" fmla="*/ 1136084 h 1828458"/>
              <a:gd name="connsiteX6" fmla="*/ 2029833 w 4192255"/>
              <a:gd name="connsiteY6" fmla="*/ 1759538 h 1828458"/>
              <a:gd name="connsiteX7" fmla="*/ 949179 w 4192255"/>
              <a:gd name="connsiteY7" fmla="*/ 1731829 h 1828458"/>
              <a:gd name="connsiteX8" fmla="*/ 1129288 w 4192255"/>
              <a:gd name="connsiteY8" fmla="*/ 1039102 h 1828458"/>
              <a:gd name="connsiteX9" fmla="*/ 2403906 w 4192255"/>
              <a:gd name="connsiteY9" fmla="*/ 789720 h 1828458"/>
              <a:gd name="connsiteX10" fmla="*/ 34779 w 4192255"/>
              <a:gd name="connsiteY10" fmla="*/ 762011 h 1828458"/>
              <a:gd name="connsiteX11" fmla="*/ 1018451 w 4192255"/>
              <a:gd name="connsiteY11" fmla="*/ 27720 h 1828458"/>
              <a:gd name="connsiteX12" fmla="*/ 1392524 w 4192255"/>
              <a:gd name="connsiteY12" fmla="*/ 360229 h 1828458"/>
              <a:gd name="connsiteX0" fmla="*/ 1392524 w 4192255"/>
              <a:gd name="connsiteY0" fmla="*/ 360229 h 1828458"/>
              <a:gd name="connsiteX1" fmla="*/ 2445469 w 4192255"/>
              <a:gd name="connsiteY1" fmla="*/ 11 h 1828458"/>
              <a:gd name="connsiteX2" fmla="*/ 3442997 w 4192255"/>
              <a:gd name="connsiteY2" fmla="*/ 374084 h 1828458"/>
              <a:gd name="connsiteX3" fmla="*/ 4191142 w 4192255"/>
              <a:gd name="connsiteY3" fmla="*/ 900557 h 1828458"/>
              <a:gd name="connsiteX4" fmla="*/ 3595397 w 4192255"/>
              <a:gd name="connsiteY4" fmla="*/ 1662557 h 1828458"/>
              <a:gd name="connsiteX5" fmla="*/ 2958088 w 4192255"/>
              <a:gd name="connsiteY5" fmla="*/ 1136084 h 1828458"/>
              <a:gd name="connsiteX6" fmla="*/ 2029833 w 4192255"/>
              <a:gd name="connsiteY6" fmla="*/ 1759538 h 1828458"/>
              <a:gd name="connsiteX7" fmla="*/ 949179 w 4192255"/>
              <a:gd name="connsiteY7" fmla="*/ 1731829 h 1828458"/>
              <a:gd name="connsiteX8" fmla="*/ 1129288 w 4192255"/>
              <a:gd name="connsiteY8" fmla="*/ 1039102 h 1828458"/>
              <a:gd name="connsiteX9" fmla="*/ 187179 w 4192255"/>
              <a:gd name="connsiteY9" fmla="*/ 1246920 h 1828458"/>
              <a:gd name="connsiteX10" fmla="*/ 34779 w 4192255"/>
              <a:gd name="connsiteY10" fmla="*/ 762011 h 1828458"/>
              <a:gd name="connsiteX11" fmla="*/ 1018451 w 4192255"/>
              <a:gd name="connsiteY11" fmla="*/ 27720 h 1828458"/>
              <a:gd name="connsiteX12" fmla="*/ 1392524 w 4192255"/>
              <a:gd name="connsiteY12" fmla="*/ 360229 h 1828458"/>
              <a:gd name="connsiteX0" fmla="*/ 1392524 w 4192255"/>
              <a:gd name="connsiteY0" fmla="*/ 360229 h 1804693"/>
              <a:gd name="connsiteX1" fmla="*/ 2445469 w 4192255"/>
              <a:gd name="connsiteY1" fmla="*/ 11 h 1804693"/>
              <a:gd name="connsiteX2" fmla="*/ 3442997 w 4192255"/>
              <a:gd name="connsiteY2" fmla="*/ 374084 h 1804693"/>
              <a:gd name="connsiteX3" fmla="*/ 4191142 w 4192255"/>
              <a:gd name="connsiteY3" fmla="*/ 900557 h 1804693"/>
              <a:gd name="connsiteX4" fmla="*/ 3595397 w 4192255"/>
              <a:gd name="connsiteY4" fmla="*/ 1662557 h 1804693"/>
              <a:gd name="connsiteX5" fmla="*/ 2958088 w 4192255"/>
              <a:gd name="connsiteY5" fmla="*/ 1136084 h 1804693"/>
              <a:gd name="connsiteX6" fmla="*/ 2029833 w 4192255"/>
              <a:gd name="connsiteY6" fmla="*/ 1759538 h 1804693"/>
              <a:gd name="connsiteX7" fmla="*/ 949179 w 4192255"/>
              <a:gd name="connsiteY7" fmla="*/ 1731829 h 1804693"/>
              <a:gd name="connsiteX8" fmla="*/ 575106 w 4192255"/>
              <a:gd name="connsiteY8" fmla="*/ 1537866 h 1804693"/>
              <a:gd name="connsiteX9" fmla="*/ 187179 w 4192255"/>
              <a:gd name="connsiteY9" fmla="*/ 1246920 h 1804693"/>
              <a:gd name="connsiteX10" fmla="*/ 34779 w 4192255"/>
              <a:gd name="connsiteY10" fmla="*/ 762011 h 1804693"/>
              <a:gd name="connsiteX11" fmla="*/ 1018451 w 4192255"/>
              <a:gd name="connsiteY11" fmla="*/ 27720 h 1804693"/>
              <a:gd name="connsiteX12" fmla="*/ 1392524 w 4192255"/>
              <a:gd name="connsiteY12" fmla="*/ 360229 h 1804693"/>
              <a:gd name="connsiteX0" fmla="*/ 1211525 w 4011256"/>
              <a:gd name="connsiteY0" fmla="*/ 360229 h 1804693"/>
              <a:gd name="connsiteX1" fmla="*/ 2264470 w 4011256"/>
              <a:gd name="connsiteY1" fmla="*/ 11 h 1804693"/>
              <a:gd name="connsiteX2" fmla="*/ 3261998 w 4011256"/>
              <a:gd name="connsiteY2" fmla="*/ 374084 h 1804693"/>
              <a:gd name="connsiteX3" fmla="*/ 4010143 w 4011256"/>
              <a:gd name="connsiteY3" fmla="*/ 900557 h 1804693"/>
              <a:gd name="connsiteX4" fmla="*/ 3414398 w 4011256"/>
              <a:gd name="connsiteY4" fmla="*/ 1662557 h 1804693"/>
              <a:gd name="connsiteX5" fmla="*/ 2777089 w 4011256"/>
              <a:gd name="connsiteY5" fmla="*/ 1136084 h 1804693"/>
              <a:gd name="connsiteX6" fmla="*/ 1848834 w 4011256"/>
              <a:gd name="connsiteY6" fmla="*/ 1759538 h 1804693"/>
              <a:gd name="connsiteX7" fmla="*/ 768180 w 4011256"/>
              <a:gd name="connsiteY7" fmla="*/ 1731829 h 1804693"/>
              <a:gd name="connsiteX8" fmla="*/ 394107 w 4011256"/>
              <a:gd name="connsiteY8" fmla="*/ 1537866 h 1804693"/>
              <a:gd name="connsiteX9" fmla="*/ 6180 w 4011256"/>
              <a:gd name="connsiteY9" fmla="*/ 1246920 h 1804693"/>
              <a:gd name="connsiteX10" fmla="*/ 61598 w 4011256"/>
              <a:gd name="connsiteY10" fmla="*/ 304811 h 1804693"/>
              <a:gd name="connsiteX11" fmla="*/ 837452 w 4011256"/>
              <a:gd name="connsiteY11" fmla="*/ 27720 h 1804693"/>
              <a:gd name="connsiteX12" fmla="*/ 1211525 w 4011256"/>
              <a:gd name="connsiteY12" fmla="*/ 360229 h 1804693"/>
              <a:gd name="connsiteX0" fmla="*/ 1211525 w 4011256"/>
              <a:gd name="connsiteY0" fmla="*/ 360230 h 1804694"/>
              <a:gd name="connsiteX1" fmla="*/ 2264470 w 4011256"/>
              <a:gd name="connsiteY1" fmla="*/ 12 h 1804694"/>
              <a:gd name="connsiteX2" fmla="*/ 3261998 w 4011256"/>
              <a:gd name="connsiteY2" fmla="*/ 374085 h 1804694"/>
              <a:gd name="connsiteX3" fmla="*/ 4010143 w 4011256"/>
              <a:gd name="connsiteY3" fmla="*/ 900558 h 1804694"/>
              <a:gd name="connsiteX4" fmla="*/ 3414398 w 4011256"/>
              <a:gd name="connsiteY4" fmla="*/ 1662558 h 1804694"/>
              <a:gd name="connsiteX5" fmla="*/ 2777089 w 4011256"/>
              <a:gd name="connsiteY5" fmla="*/ 1136085 h 1804694"/>
              <a:gd name="connsiteX6" fmla="*/ 1848834 w 4011256"/>
              <a:gd name="connsiteY6" fmla="*/ 1759539 h 1804694"/>
              <a:gd name="connsiteX7" fmla="*/ 768180 w 4011256"/>
              <a:gd name="connsiteY7" fmla="*/ 1731830 h 1804694"/>
              <a:gd name="connsiteX8" fmla="*/ 394107 w 4011256"/>
              <a:gd name="connsiteY8" fmla="*/ 1537867 h 1804694"/>
              <a:gd name="connsiteX9" fmla="*/ 6180 w 4011256"/>
              <a:gd name="connsiteY9" fmla="*/ 1246921 h 1804694"/>
              <a:gd name="connsiteX10" fmla="*/ 61598 w 4011256"/>
              <a:gd name="connsiteY10" fmla="*/ 304812 h 1804694"/>
              <a:gd name="connsiteX11" fmla="*/ 837452 w 4011256"/>
              <a:gd name="connsiteY11" fmla="*/ 193975 h 1804694"/>
              <a:gd name="connsiteX12" fmla="*/ 1211525 w 4011256"/>
              <a:gd name="connsiteY12" fmla="*/ 360230 h 1804694"/>
              <a:gd name="connsiteX0" fmla="*/ 1211525 w 4011256"/>
              <a:gd name="connsiteY0" fmla="*/ 170693 h 1615157"/>
              <a:gd name="connsiteX1" fmla="*/ 2292179 w 4011256"/>
              <a:gd name="connsiteY1" fmla="*/ 18293 h 1615157"/>
              <a:gd name="connsiteX2" fmla="*/ 3261998 w 4011256"/>
              <a:gd name="connsiteY2" fmla="*/ 184548 h 1615157"/>
              <a:gd name="connsiteX3" fmla="*/ 4010143 w 4011256"/>
              <a:gd name="connsiteY3" fmla="*/ 711021 h 1615157"/>
              <a:gd name="connsiteX4" fmla="*/ 3414398 w 4011256"/>
              <a:gd name="connsiteY4" fmla="*/ 1473021 h 1615157"/>
              <a:gd name="connsiteX5" fmla="*/ 2777089 w 4011256"/>
              <a:gd name="connsiteY5" fmla="*/ 946548 h 1615157"/>
              <a:gd name="connsiteX6" fmla="*/ 1848834 w 4011256"/>
              <a:gd name="connsiteY6" fmla="*/ 1570002 h 1615157"/>
              <a:gd name="connsiteX7" fmla="*/ 768180 w 4011256"/>
              <a:gd name="connsiteY7" fmla="*/ 1542293 h 1615157"/>
              <a:gd name="connsiteX8" fmla="*/ 394107 w 4011256"/>
              <a:gd name="connsiteY8" fmla="*/ 1348330 h 1615157"/>
              <a:gd name="connsiteX9" fmla="*/ 6180 w 4011256"/>
              <a:gd name="connsiteY9" fmla="*/ 1057384 h 1615157"/>
              <a:gd name="connsiteX10" fmla="*/ 61598 w 4011256"/>
              <a:gd name="connsiteY10" fmla="*/ 115275 h 1615157"/>
              <a:gd name="connsiteX11" fmla="*/ 837452 w 4011256"/>
              <a:gd name="connsiteY11" fmla="*/ 4438 h 1615157"/>
              <a:gd name="connsiteX12" fmla="*/ 1211525 w 4011256"/>
              <a:gd name="connsiteY12" fmla="*/ 170693 h 1615157"/>
              <a:gd name="connsiteX0" fmla="*/ 1211525 w 4011256"/>
              <a:gd name="connsiteY0" fmla="*/ 170693 h 1615157"/>
              <a:gd name="connsiteX1" fmla="*/ 1571742 w 4011256"/>
              <a:gd name="connsiteY1" fmla="*/ 115276 h 1615157"/>
              <a:gd name="connsiteX2" fmla="*/ 2292179 w 4011256"/>
              <a:gd name="connsiteY2" fmla="*/ 18293 h 1615157"/>
              <a:gd name="connsiteX3" fmla="*/ 3261998 w 4011256"/>
              <a:gd name="connsiteY3" fmla="*/ 184548 h 1615157"/>
              <a:gd name="connsiteX4" fmla="*/ 4010143 w 4011256"/>
              <a:gd name="connsiteY4" fmla="*/ 711021 h 1615157"/>
              <a:gd name="connsiteX5" fmla="*/ 3414398 w 4011256"/>
              <a:gd name="connsiteY5" fmla="*/ 1473021 h 1615157"/>
              <a:gd name="connsiteX6" fmla="*/ 2777089 w 4011256"/>
              <a:gd name="connsiteY6" fmla="*/ 946548 h 1615157"/>
              <a:gd name="connsiteX7" fmla="*/ 1848834 w 4011256"/>
              <a:gd name="connsiteY7" fmla="*/ 1570002 h 1615157"/>
              <a:gd name="connsiteX8" fmla="*/ 768180 w 4011256"/>
              <a:gd name="connsiteY8" fmla="*/ 1542293 h 1615157"/>
              <a:gd name="connsiteX9" fmla="*/ 394107 w 4011256"/>
              <a:gd name="connsiteY9" fmla="*/ 1348330 h 1615157"/>
              <a:gd name="connsiteX10" fmla="*/ 6180 w 4011256"/>
              <a:gd name="connsiteY10" fmla="*/ 1057384 h 1615157"/>
              <a:gd name="connsiteX11" fmla="*/ 61598 w 4011256"/>
              <a:gd name="connsiteY11" fmla="*/ 115275 h 1615157"/>
              <a:gd name="connsiteX12" fmla="*/ 837452 w 4011256"/>
              <a:gd name="connsiteY12" fmla="*/ 4438 h 1615157"/>
              <a:gd name="connsiteX13" fmla="*/ 1211525 w 4011256"/>
              <a:gd name="connsiteY13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1571742 w 4011256"/>
              <a:gd name="connsiteY2" fmla="*/ 115276 h 1615157"/>
              <a:gd name="connsiteX3" fmla="*/ 2292179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2084360 w 4011256"/>
              <a:gd name="connsiteY2" fmla="*/ 406221 h 1615157"/>
              <a:gd name="connsiteX3" fmla="*/ 2292179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2084360 w 4011256"/>
              <a:gd name="connsiteY2" fmla="*/ 406221 h 1615157"/>
              <a:gd name="connsiteX3" fmla="*/ 2195198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3540"/>
              <a:gd name="connsiteY0" fmla="*/ 204355 h 1648819"/>
              <a:gd name="connsiteX1" fmla="*/ 1266942 w 4013540"/>
              <a:gd name="connsiteY1" fmla="*/ 481447 h 1648819"/>
              <a:gd name="connsiteX2" fmla="*/ 2084360 w 4013540"/>
              <a:gd name="connsiteY2" fmla="*/ 439883 h 1648819"/>
              <a:gd name="connsiteX3" fmla="*/ 2195198 w 4013540"/>
              <a:gd name="connsiteY3" fmla="*/ 51955 h 1648819"/>
              <a:gd name="connsiteX4" fmla="*/ 3137307 w 4013540"/>
              <a:gd name="connsiteY4" fmla="*/ 79664 h 1648819"/>
              <a:gd name="connsiteX5" fmla="*/ 4010143 w 4013540"/>
              <a:gd name="connsiteY5" fmla="*/ 744683 h 1648819"/>
              <a:gd name="connsiteX6" fmla="*/ 3414398 w 4013540"/>
              <a:gd name="connsiteY6" fmla="*/ 1506683 h 1648819"/>
              <a:gd name="connsiteX7" fmla="*/ 2777089 w 4013540"/>
              <a:gd name="connsiteY7" fmla="*/ 980210 h 1648819"/>
              <a:gd name="connsiteX8" fmla="*/ 1848834 w 4013540"/>
              <a:gd name="connsiteY8" fmla="*/ 1603664 h 1648819"/>
              <a:gd name="connsiteX9" fmla="*/ 768180 w 4013540"/>
              <a:gd name="connsiteY9" fmla="*/ 1575955 h 1648819"/>
              <a:gd name="connsiteX10" fmla="*/ 394107 w 4013540"/>
              <a:gd name="connsiteY10" fmla="*/ 1381992 h 1648819"/>
              <a:gd name="connsiteX11" fmla="*/ 6180 w 4013540"/>
              <a:gd name="connsiteY11" fmla="*/ 1091046 h 1648819"/>
              <a:gd name="connsiteX12" fmla="*/ 61598 w 4013540"/>
              <a:gd name="connsiteY12" fmla="*/ 148937 h 1648819"/>
              <a:gd name="connsiteX13" fmla="*/ 837452 w 4013540"/>
              <a:gd name="connsiteY13" fmla="*/ 38100 h 1648819"/>
              <a:gd name="connsiteX14" fmla="*/ 1211525 w 4013540"/>
              <a:gd name="connsiteY14" fmla="*/ 204355 h 1648819"/>
              <a:gd name="connsiteX0" fmla="*/ 1211525 w 3903526"/>
              <a:gd name="connsiteY0" fmla="*/ 195236 h 1639700"/>
              <a:gd name="connsiteX1" fmla="*/ 1266942 w 3903526"/>
              <a:gd name="connsiteY1" fmla="*/ 472328 h 1639700"/>
              <a:gd name="connsiteX2" fmla="*/ 2084360 w 3903526"/>
              <a:gd name="connsiteY2" fmla="*/ 430764 h 1639700"/>
              <a:gd name="connsiteX3" fmla="*/ 2195198 w 3903526"/>
              <a:gd name="connsiteY3" fmla="*/ 42836 h 1639700"/>
              <a:gd name="connsiteX4" fmla="*/ 3137307 w 3903526"/>
              <a:gd name="connsiteY4" fmla="*/ 70545 h 1639700"/>
              <a:gd name="connsiteX5" fmla="*/ 3899306 w 3903526"/>
              <a:gd name="connsiteY5" fmla="*/ 583164 h 1639700"/>
              <a:gd name="connsiteX6" fmla="*/ 3414398 w 3903526"/>
              <a:gd name="connsiteY6" fmla="*/ 1497564 h 1639700"/>
              <a:gd name="connsiteX7" fmla="*/ 2777089 w 3903526"/>
              <a:gd name="connsiteY7" fmla="*/ 971091 h 1639700"/>
              <a:gd name="connsiteX8" fmla="*/ 1848834 w 3903526"/>
              <a:gd name="connsiteY8" fmla="*/ 1594545 h 1639700"/>
              <a:gd name="connsiteX9" fmla="*/ 768180 w 3903526"/>
              <a:gd name="connsiteY9" fmla="*/ 1566836 h 1639700"/>
              <a:gd name="connsiteX10" fmla="*/ 394107 w 3903526"/>
              <a:gd name="connsiteY10" fmla="*/ 1372873 h 1639700"/>
              <a:gd name="connsiteX11" fmla="*/ 6180 w 3903526"/>
              <a:gd name="connsiteY11" fmla="*/ 1081927 h 1639700"/>
              <a:gd name="connsiteX12" fmla="*/ 61598 w 3903526"/>
              <a:gd name="connsiteY12" fmla="*/ 139818 h 1639700"/>
              <a:gd name="connsiteX13" fmla="*/ 837452 w 3903526"/>
              <a:gd name="connsiteY13" fmla="*/ 28981 h 1639700"/>
              <a:gd name="connsiteX14" fmla="*/ 1211525 w 3903526"/>
              <a:gd name="connsiteY14" fmla="*/ 195236 h 1639700"/>
              <a:gd name="connsiteX0" fmla="*/ 1211525 w 3899983"/>
              <a:gd name="connsiteY0" fmla="*/ 179109 h 1623573"/>
              <a:gd name="connsiteX1" fmla="*/ 1266942 w 3899983"/>
              <a:gd name="connsiteY1" fmla="*/ 456201 h 1623573"/>
              <a:gd name="connsiteX2" fmla="*/ 2084360 w 3899983"/>
              <a:gd name="connsiteY2" fmla="*/ 414637 h 1623573"/>
              <a:gd name="connsiteX3" fmla="*/ 2195198 w 3899983"/>
              <a:gd name="connsiteY3" fmla="*/ 26709 h 1623573"/>
              <a:gd name="connsiteX4" fmla="*/ 3137307 w 3899983"/>
              <a:gd name="connsiteY4" fmla="*/ 54418 h 1623573"/>
              <a:gd name="connsiteX5" fmla="*/ 3511379 w 3899983"/>
              <a:gd name="connsiteY5" fmla="*/ 220673 h 1623573"/>
              <a:gd name="connsiteX6" fmla="*/ 3899306 w 3899983"/>
              <a:gd name="connsiteY6" fmla="*/ 567037 h 1623573"/>
              <a:gd name="connsiteX7" fmla="*/ 3414398 w 3899983"/>
              <a:gd name="connsiteY7" fmla="*/ 1481437 h 1623573"/>
              <a:gd name="connsiteX8" fmla="*/ 2777089 w 3899983"/>
              <a:gd name="connsiteY8" fmla="*/ 954964 h 1623573"/>
              <a:gd name="connsiteX9" fmla="*/ 1848834 w 3899983"/>
              <a:gd name="connsiteY9" fmla="*/ 1578418 h 1623573"/>
              <a:gd name="connsiteX10" fmla="*/ 768180 w 3899983"/>
              <a:gd name="connsiteY10" fmla="*/ 1550709 h 1623573"/>
              <a:gd name="connsiteX11" fmla="*/ 394107 w 3899983"/>
              <a:gd name="connsiteY11" fmla="*/ 1356746 h 1623573"/>
              <a:gd name="connsiteX12" fmla="*/ 6180 w 3899983"/>
              <a:gd name="connsiteY12" fmla="*/ 1065800 h 1623573"/>
              <a:gd name="connsiteX13" fmla="*/ 61598 w 3899983"/>
              <a:gd name="connsiteY13" fmla="*/ 123691 h 1623573"/>
              <a:gd name="connsiteX14" fmla="*/ 837452 w 3899983"/>
              <a:gd name="connsiteY14" fmla="*/ 12854 h 1623573"/>
              <a:gd name="connsiteX15" fmla="*/ 1211525 w 3899983"/>
              <a:gd name="connsiteY15" fmla="*/ 179109 h 1623573"/>
              <a:gd name="connsiteX0" fmla="*/ 1211525 w 3900080"/>
              <a:gd name="connsiteY0" fmla="*/ 192918 h 1637382"/>
              <a:gd name="connsiteX1" fmla="*/ 1266942 w 3900080"/>
              <a:gd name="connsiteY1" fmla="*/ 470010 h 1637382"/>
              <a:gd name="connsiteX2" fmla="*/ 2084360 w 3900080"/>
              <a:gd name="connsiteY2" fmla="*/ 428446 h 1637382"/>
              <a:gd name="connsiteX3" fmla="*/ 2195198 w 3900080"/>
              <a:gd name="connsiteY3" fmla="*/ 40518 h 1637382"/>
              <a:gd name="connsiteX4" fmla="*/ 3137307 w 3900080"/>
              <a:gd name="connsiteY4" fmla="*/ 68227 h 1637382"/>
              <a:gd name="connsiteX5" fmla="*/ 3303561 w 3900080"/>
              <a:gd name="connsiteY5" fmla="*/ 539282 h 1637382"/>
              <a:gd name="connsiteX6" fmla="*/ 3899306 w 3900080"/>
              <a:gd name="connsiteY6" fmla="*/ 580846 h 1637382"/>
              <a:gd name="connsiteX7" fmla="*/ 3414398 w 3900080"/>
              <a:gd name="connsiteY7" fmla="*/ 1495246 h 1637382"/>
              <a:gd name="connsiteX8" fmla="*/ 2777089 w 3900080"/>
              <a:gd name="connsiteY8" fmla="*/ 968773 h 1637382"/>
              <a:gd name="connsiteX9" fmla="*/ 1848834 w 3900080"/>
              <a:gd name="connsiteY9" fmla="*/ 1592227 h 1637382"/>
              <a:gd name="connsiteX10" fmla="*/ 768180 w 3900080"/>
              <a:gd name="connsiteY10" fmla="*/ 1564518 h 1637382"/>
              <a:gd name="connsiteX11" fmla="*/ 394107 w 3900080"/>
              <a:gd name="connsiteY11" fmla="*/ 1370555 h 1637382"/>
              <a:gd name="connsiteX12" fmla="*/ 6180 w 3900080"/>
              <a:gd name="connsiteY12" fmla="*/ 1079609 h 1637382"/>
              <a:gd name="connsiteX13" fmla="*/ 61598 w 3900080"/>
              <a:gd name="connsiteY13" fmla="*/ 137500 h 1637382"/>
              <a:gd name="connsiteX14" fmla="*/ 837452 w 3900080"/>
              <a:gd name="connsiteY14" fmla="*/ 26663 h 1637382"/>
              <a:gd name="connsiteX15" fmla="*/ 1211525 w 3900080"/>
              <a:gd name="connsiteY15" fmla="*/ 192918 h 1637382"/>
              <a:gd name="connsiteX0" fmla="*/ 1211525 w 3949128"/>
              <a:gd name="connsiteY0" fmla="*/ 192918 h 1637382"/>
              <a:gd name="connsiteX1" fmla="*/ 1266942 w 3949128"/>
              <a:gd name="connsiteY1" fmla="*/ 470010 h 1637382"/>
              <a:gd name="connsiteX2" fmla="*/ 2084360 w 3949128"/>
              <a:gd name="connsiteY2" fmla="*/ 428446 h 1637382"/>
              <a:gd name="connsiteX3" fmla="*/ 2195198 w 3949128"/>
              <a:gd name="connsiteY3" fmla="*/ 40518 h 1637382"/>
              <a:gd name="connsiteX4" fmla="*/ 3137307 w 3949128"/>
              <a:gd name="connsiteY4" fmla="*/ 68227 h 1637382"/>
              <a:gd name="connsiteX5" fmla="*/ 3303561 w 3949128"/>
              <a:gd name="connsiteY5" fmla="*/ 539282 h 1637382"/>
              <a:gd name="connsiteX6" fmla="*/ 3899306 w 3949128"/>
              <a:gd name="connsiteY6" fmla="*/ 580846 h 1637382"/>
              <a:gd name="connsiteX7" fmla="*/ 3788471 w 3949128"/>
              <a:gd name="connsiteY7" fmla="*/ 1467537 h 1637382"/>
              <a:gd name="connsiteX8" fmla="*/ 2777089 w 3949128"/>
              <a:gd name="connsiteY8" fmla="*/ 968773 h 1637382"/>
              <a:gd name="connsiteX9" fmla="*/ 1848834 w 3949128"/>
              <a:gd name="connsiteY9" fmla="*/ 1592227 h 1637382"/>
              <a:gd name="connsiteX10" fmla="*/ 768180 w 3949128"/>
              <a:gd name="connsiteY10" fmla="*/ 1564518 h 1637382"/>
              <a:gd name="connsiteX11" fmla="*/ 394107 w 3949128"/>
              <a:gd name="connsiteY11" fmla="*/ 1370555 h 1637382"/>
              <a:gd name="connsiteX12" fmla="*/ 6180 w 3949128"/>
              <a:gd name="connsiteY12" fmla="*/ 1079609 h 1637382"/>
              <a:gd name="connsiteX13" fmla="*/ 61598 w 3949128"/>
              <a:gd name="connsiteY13" fmla="*/ 137500 h 1637382"/>
              <a:gd name="connsiteX14" fmla="*/ 837452 w 3949128"/>
              <a:gd name="connsiteY14" fmla="*/ 26663 h 1637382"/>
              <a:gd name="connsiteX15" fmla="*/ 1211525 w 3949128"/>
              <a:gd name="connsiteY15" fmla="*/ 192918 h 1637382"/>
              <a:gd name="connsiteX0" fmla="*/ 1211525 w 3927773"/>
              <a:gd name="connsiteY0" fmla="*/ 192918 h 1639434"/>
              <a:gd name="connsiteX1" fmla="*/ 1266942 w 3927773"/>
              <a:gd name="connsiteY1" fmla="*/ 470010 h 1639434"/>
              <a:gd name="connsiteX2" fmla="*/ 2084360 w 3927773"/>
              <a:gd name="connsiteY2" fmla="*/ 428446 h 1639434"/>
              <a:gd name="connsiteX3" fmla="*/ 2195198 w 3927773"/>
              <a:gd name="connsiteY3" fmla="*/ 40518 h 1639434"/>
              <a:gd name="connsiteX4" fmla="*/ 3137307 w 3927773"/>
              <a:gd name="connsiteY4" fmla="*/ 68227 h 1639434"/>
              <a:gd name="connsiteX5" fmla="*/ 3303561 w 3927773"/>
              <a:gd name="connsiteY5" fmla="*/ 539282 h 1639434"/>
              <a:gd name="connsiteX6" fmla="*/ 3899306 w 3927773"/>
              <a:gd name="connsiteY6" fmla="*/ 580846 h 1639434"/>
              <a:gd name="connsiteX7" fmla="*/ 3788471 w 3927773"/>
              <a:gd name="connsiteY7" fmla="*/ 1467537 h 1639434"/>
              <a:gd name="connsiteX8" fmla="*/ 3400544 w 3927773"/>
              <a:gd name="connsiteY8" fmla="*/ 941064 h 1639434"/>
              <a:gd name="connsiteX9" fmla="*/ 1848834 w 3927773"/>
              <a:gd name="connsiteY9" fmla="*/ 1592227 h 1639434"/>
              <a:gd name="connsiteX10" fmla="*/ 768180 w 3927773"/>
              <a:gd name="connsiteY10" fmla="*/ 1564518 h 1639434"/>
              <a:gd name="connsiteX11" fmla="*/ 394107 w 3927773"/>
              <a:gd name="connsiteY11" fmla="*/ 1370555 h 1639434"/>
              <a:gd name="connsiteX12" fmla="*/ 6180 w 3927773"/>
              <a:gd name="connsiteY12" fmla="*/ 1079609 h 1639434"/>
              <a:gd name="connsiteX13" fmla="*/ 61598 w 3927773"/>
              <a:gd name="connsiteY13" fmla="*/ 137500 h 1639434"/>
              <a:gd name="connsiteX14" fmla="*/ 837452 w 3927773"/>
              <a:gd name="connsiteY14" fmla="*/ 26663 h 1639434"/>
              <a:gd name="connsiteX15" fmla="*/ 1211525 w 3927773"/>
              <a:gd name="connsiteY15" fmla="*/ 192918 h 1639434"/>
              <a:gd name="connsiteX0" fmla="*/ 1211525 w 3927773"/>
              <a:gd name="connsiteY0" fmla="*/ 192918 h 1615830"/>
              <a:gd name="connsiteX1" fmla="*/ 1266942 w 3927773"/>
              <a:gd name="connsiteY1" fmla="*/ 470010 h 1615830"/>
              <a:gd name="connsiteX2" fmla="*/ 2084360 w 3927773"/>
              <a:gd name="connsiteY2" fmla="*/ 428446 h 1615830"/>
              <a:gd name="connsiteX3" fmla="*/ 2195198 w 3927773"/>
              <a:gd name="connsiteY3" fmla="*/ 40518 h 1615830"/>
              <a:gd name="connsiteX4" fmla="*/ 3137307 w 3927773"/>
              <a:gd name="connsiteY4" fmla="*/ 68227 h 1615830"/>
              <a:gd name="connsiteX5" fmla="*/ 3303561 w 3927773"/>
              <a:gd name="connsiteY5" fmla="*/ 539282 h 1615830"/>
              <a:gd name="connsiteX6" fmla="*/ 3899306 w 3927773"/>
              <a:gd name="connsiteY6" fmla="*/ 580846 h 1615830"/>
              <a:gd name="connsiteX7" fmla="*/ 3788471 w 3927773"/>
              <a:gd name="connsiteY7" fmla="*/ 1467537 h 1615830"/>
              <a:gd name="connsiteX8" fmla="*/ 3400544 w 3927773"/>
              <a:gd name="connsiteY8" fmla="*/ 941064 h 1615830"/>
              <a:gd name="connsiteX9" fmla="*/ 2652398 w 3927773"/>
              <a:gd name="connsiteY9" fmla="*/ 1259718 h 1615830"/>
              <a:gd name="connsiteX10" fmla="*/ 1848834 w 3927773"/>
              <a:gd name="connsiteY10" fmla="*/ 1592227 h 1615830"/>
              <a:gd name="connsiteX11" fmla="*/ 768180 w 3927773"/>
              <a:gd name="connsiteY11" fmla="*/ 1564518 h 1615830"/>
              <a:gd name="connsiteX12" fmla="*/ 394107 w 3927773"/>
              <a:gd name="connsiteY12" fmla="*/ 1370555 h 1615830"/>
              <a:gd name="connsiteX13" fmla="*/ 6180 w 3927773"/>
              <a:gd name="connsiteY13" fmla="*/ 1079609 h 1615830"/>
              <a:gd name="connsiteX14" fmla="*/ 61598 w 3927773"/>
              <a:gd name="connsiteY14" fmla="*/ 137500 h 1615830"/>
              <a:gd name="connsiteX15" fmla="*/ 837452 w 3927773"/>
              <a:gd name="connsiteY15" fmla="*/ 26663 h 1615830"/>
              <a:gd name="connsiteX16" fmla="*/ 1211525 w 3927773"/>
              <a:gd name="connsiteY16" fmla="*/ 192918 h 1615830"/>
              <a:gd name="connsiteX0" fmla="*/ 1211525 w 3927773"/>
              <a:gd name="connsiteY0" fmla="*/ 192918 h 1643539"/>
              <a:gd name="connsiteX1" fmla="*/ 1266942 w 3927773"/>
              <a:gd name="connsiteY1" fmla="*/ 470010 h 1643539"/>
              <a:gd name="connsiteX2" fmla="*/ 2084360 w 3927773"/>
              <a:gd name="connsiteY2" fmla="*/ 428446 h 1643539"/>
              <a:gd name="connsiteX3" fmla="*/ 2195198 w 3927773"/>
              <a:gd name="connsiteY3" fmla="*/ 40518 h 1643539"/>
              <a:gd name="connsiteX4" fmla="*/ 3137307 w 3927773"/>
              <a:gd name="connsiteY4" fmla="*/ 68227 h 1643539"/>
              <a:gd name="connsiteX5" fmla="*/ 3303561 w 3927773"/>
              <a:gd name="connsiteY5" fmla="*/ 539282 h 1643539"/>
              <a:gd name="connsiteX6" fmla="*/ 3899306 w 3927773"/>
              <a:gd name="connsiteY6" fmla="*/ 580846 h 1643539"/>
              <a:gd name="connsiteX7" fmla="*/ 3788471 w 3927773"/>
              <a:gd name="connsiteY7" fmla="*/ 1467537 h 1643539"/>
              <a:gd name="connsiteX8" fmla="*/ 3400544 w 3927773"/>
              <a:gd name="connsiteY8" fmla="*/ 941064 h 1643539"/>
              <a:gd name="connsiteX9" fmla="*/ 2652398 w 3927773"/>
              <a:gd name="connsiteY9" fmla="*/ 885645 h 1643539"/>
              <a:gd name="connsiteX10" fmla="*/ 1848834 w 3927773"/>
              <a:gd name="connsiteY10" fmla="*/ 1592227 h 1643539"/>
              <a:gd name="connsiteX11" fmla="*/ 768180 w 3927773"/>
              <a:gd name="connsiteY11" fmla="*/ 1564518 h 1643539"/>
              <a:gd name="connsiteX12" fmla="*/ 394107 w 3927773"/>
              <a:gd name="connsiteY12" fmla="*/ 1370555 h 1643539"/>
              <a:gd name="connsiteX13" fmla="*/ 6180 w 3927773"/>
              <a:gd name="connsiteY13" fmla="*/ 1079609 h 1643539"/>
              <a:gd name="connsiteX14" fmla="*/ 61598 w 3927773"/>
              <a:gd name="connsiteY14" fmla="*/ 137500 h 1643539"/>
              <a:gd name="connsiteX15" fmla="*/ 837452 w 3927773"/>
              <a:gd name="connsiteY15" fmla="*/ 26663 h 1643539"/>
              <a:gd name="connsiteX16" fmla="*/ 1211525 w 3927773"/>
              <a:gd name="connsiteY16" fmla="*/ 192918 h 1643539"/>
              <a:gd name="connsiteX0" fmla="*/ 1211525 w 3927773"/>
              <a:gd name="connsiteY0" fmla="*/ 192918 h 1564518"/>
              <a:gd name="connsiteX1" fmla="*/ 1266942 w 3927773"/>
              <a:gd name="connsiteY1" fmla="*/ 470010 h 1564518"/>
              <a:gd name="connsiteX2" fmla="*/ 2084360 w 3927773"/>
              <a:gd name="connsiteY2" fmla="*/ 428446 h 1564518"/>
              <a:gd name="connsiteX3" fmla="*/ 2195198 w 3927773"/>
              <a:gd name="connsiteY3" fmla="*/ 40518 h 1564518"/>
              <a:gd name="connsiteX4" fmla="*/ 3137307 w 3927773"/>
              <a:gd name="connsiteY4" fmla="*/ 68227 h 1564518"/>
              <a:gd name="connsiteX5" fmla="*/ 3303561 w 3927773"/>
              <a:gd name="connsiteY5" fmla="*/ 539282 h 1564518"/>
              <a:gd name="connsiteX6" fmla="*/ 3899306 w 3927773"/>
              <a:gd name="connsiteY6" fmla="*/ 580846 h 1564518"/>
              <a:gd name="connsiteX7" fmla="*/ 3788471 w 3927773"/>
              <a:gd name="connsiteY7" fmla="*/ 1467537 h 1564518"/>
              <a:gd name="connsiteX8" fmla="*/ 3400544 w 3927773"/>
              <a:gd name="connsiteY8" fmla="*/ 941064 h 1564518"/>
              <a:gd name="connsiteX9" fmla="*/ 2652398 w 3927773"/>
              <a:gd name="connsiteY9" fmla="*/ 885645 h 1564518"/>
              <a:gd name="connsiteX10" fmla="*/ 2347598 w 3927773"/>
              <a:gd name="connsiteY10" fmla="*/ 1370554 h 1564518"/>
              <a:gd name="connsiteX11" fmla="*/ 768180 w 3927773"/>
              <a:gd name="connsiteY11" fmla="*/ 1564518 h 1564518"/>
              <a:gd name="connsiteX12" fmla="*/ 394107 w 3927773"/>
              <a:gd name="connsiteY12" fmla="*/ 1370555 h 1564518"/>
              <a:gd name="connsiteX13" fmla="*/ 6180 w 3927773"/>
              <a:gd name="connsiteY13" fmla="*/ 1079609 h 1564518"/>
              <a:gd name="connsiteX14" fmla="*/ 61598 w 3927773"/>
              <a:gd name="connsiteY14" fmla="*/ 137500 h 1564518"/>
              <a:gd name="connsiteX15" fmla="*/ 837452 w 3927773"/>
              <a:gd name="connsiteY15" fmla="*/ 26663 h 1564518"/>
              <a:gd name="connsiteX16" fmla="*/ 1211525 w 3927773"/>
              <a:gd name="connsiteY16" fmla="*/ 192918 h 1564518"/>
              <a:gd name="connsiteX0" fmla="*/ 1211525 w 3927773"/>
              <a:gd name="connsiteY0" fmla="*/ 192918 h 1472621"/>
              <a:gd name="connsiteX1" fmla="*/ 1266942 w 3927773"/>
              <a:gd name="connsiteY1" fmla="*/ 470010 h 1472621"/>
              <a:gd name="connsiteX2" fmla="*/ 2084360 w 3927773"/>
              <a:gd name="connsiteY2" fmla="*/ 428446 h 1472621"/>
              <a:gd name="connsiteX3" fmla="*/ 2195198 w 3927773"/>
              <a:gd name="connsiteY3" fmla="*/ 40518 h 1472621"/>
              <a:gd name="connsiteX4" fmla="*/ 3137307 w 3927773"/>
              <a:gd name="connsiteY4" fmla="*/ 68227 h 1472621"/>
              <a:gd name="connsiteX5" fmla="*/ 3303561 w 3927773"/>
              <a:gd name="connsiteY5" fmla="*/ 539282 h 1472621"/>
              <a:gd name="connsiteX6" fmla="*/ 3899306 w 3927773"/>
              <a:gd name="connsiteY6" fmla="*/ 580846 h 1472621"/>
              <a:gd name="connsiteX7" fmla="*/ 3788471 w 3927773"/>
              <a:gd name="connsiteY7" fmla="*/ 1467537 h 1472621"/>
              <a:gd name="connsiteX8" fmla="*/ 3400544 w 3927773"/>
              <a:gd name="connsiteY8" fmla="*/ 941064 h 1472621"/>
              <a:gd name="connsiteX9" fmla="*/ 2652398 w 3927773"/>
              <a:gd name="connsiteY9" fmla="*/ 885645 h 1472621"/>
              <a:gd name="connsiteX10" fmla="*/ 2347598 w 3927773"/>
              <a:gd name="connsiteY10" fmla="*/ 1370554 h 1472621"/>
              <a:gd name="connsiteX11" fmla="*/ 1294653 w 3927773"/>
              <a:gd name="connsiteY11" fmla="*/ 1439827 h 1472621"/>
              <a:gd name="connsiteX12" fmla="*/ 394107 w 3927773"/>
              <a:gd name="connsiteY12" fmla="*/ 1370555 h 1472621"/>
              <a:gd name="connsiteX13" fmla="*/ 6180 w 3927773"/>
              <a:gd name="connsiteY13" fmla="*/ 1079609 h 1472621"/>
              <a:gd name="connsiteX14" fmla="*/ 61598 w 3927773"/>
              <a:gd name="connsiteY14" fmla="*/ 137500 h 1472621"/>
              <a:gd name="connsiteX15" fmla="*/ 837452 w 3927773"/>
              <a:gd name="connsiteY15" fmla="*/ 26663 h 1472621"/>
              <a:gd name="connsiteX16" fmla="*/ 1211525 w 3927773"/>
              <a:gd name="connsiteY16" fmla="*/ 192918 h 1472621"/>
              <a:gd name="connsiteX0" fmla="*/ 1211525 w 3927773"/>
              <a:gd name="connsiteY0" fmla="*/ 197720 h 1477423"/>
              <a:gd name="connsiteX1" fmla="*/ 1266942 w 3927773"/>
              <a:gd name="connsiteY1" fmla="*/ 474812 h 1477423"/>
              <a:gd name="connsiteX2" fmla="*/ 2028942 w 3927773"/>
              <a:gd name="connsiteY2" fmla="*/ 502521 h 1477423"/>
              <a:gd name="connsiteX3" fmla="*/ 2195198 w 3927773"/>
              <a:gd name="connsiteY3" fmla="*/ 45320 h 1477423"/>
              <a:gd name="connsiteX4" fmla="*/ 3137307 w 3927773"/>
              <a:gd name="connsiteY4" fmla="*/ 73029 h 1477423"/>
              <a:gd name="connsiteX5" fmla="*/ 3303561 w 3927773"/>
              <a:gd name="connsiteY5" fmla="*/ 544084 h 1477423"/>
              <a:gd name="connsiteX6" fmla="*/ 3899306 w 3927773"/>
              <a:gd name="connsiteY6" fmla="*/ 585648 h 1477423"/>
              <a:gd name="connsiteX7" fmla="*/ 3788471 w 3927773"/>
              <a:gd name="connsiteY7" fmla="*/ 1472339 h 1477423"/>
              <a:gd name="connsiteX8" fmla="*/ 3400544 w 3927773"/>
              <a:gd name="connsiteY8" fmla="*/ 945866 h 1477423"/>
              <a:gd name="connsiteX9" fmla="*/ 2652398 w 3927773"/>
              <a:gd name="connsiteY9" fmla="*/ 890447 h 1477423"/>
              <a:gd name="connsiteX10" fmla="*/ 2347598 w 3927773"/>
              <a:gd name="connsiteY10" fmla="*/ 1375356 h 1477423"/>
              <a:gd name="connsiteX11" fmla="*/ 1294653 w 3927773"/>
              <a:gd name="connsiteY11" fmla="*/ 1444629 h 1477423"/>
              <a:gd name="connsiteX12" fmla="*/ 394107 w 3927773"/>
              <a:gd name="connsiteY12" fmla="*/ 1375357 h 1477423"/>
              <a:gd name="connsiteX13" fmla="*/ 6180 w 3927773"/>
              <a:gd name="connsiteY13" fmla="*/ 1084411 h 1477423"/>
              <a:gd name="connsiteX14" fmla="*/ 61598 w 3927773"/>
              <a:gd name="connsiteY14" fmla="*/ 142302 h 1477423"/>
              <a:gd name="connsiteX15" fmla="*/ 837452 w 3927773"/>
              <a:gd name="connsiteY15" fmla="*/ 31465 h 1477423"/>
              <a:gd name="connsiteX16" fmla="*/ 1211525 w 3927773"/>
              <a:gd name="connsiteY16" fmla="*/ 197720 h 1477423"/>
              <a:gd name="connsiteX0" fmla="*/ 1211525 w 3927773"/>
              <a:gd name="connsiteY0" fmla="*/ 197720 h 1477423"/>
              <a:gd name="connsiteX1" fmla="*/ 1280797 w 3927773"/>
              <a:gd name="connsiteY1" fmla="*/ 544085 h 1477423"/>
              <a:gd name="connsiteX2" fmla="*/ 2028942 w 3927773"/>
              <a:gd name="connsiteY2" fmla="*/ 502521 h 1477423"/>
              <a:gd name="connsiteX3" fmla="*/ 2195198 w 3927773"/>
              <a:gd name="connsiteY3" fmla="*/ 45320 h 1477423"/>
              <a:gd name="connsiteX4" fmla="*/ 3137307 w 3927773"/>
              <a:gd name="connsiteY4" fmla="*/ 73029 h 1477423"/>
              <a:gd name="connsiteX5" fmla="*/ 3303561 w 3927773"/>
              <a:gd name="connsiteY5" fmla="*/ 544084 h 1477423"/>
              <a:gd name="connsiteX6" fmla="*/ 3899306 w 3927773"/>
              <a:gd name="connsiteY6" fmla="*/ 585648 h 1477423"/>
              <a:gd name="connsiteX7" fmla="*/ 3788471 w 3927773"/>
              <a:gd name="connsiteY7" fmla="*/ 1472339 h 1477423"/>
              <a:gd name="connsiteX8" fmla="*/ 3400544 w 3927773"/>
              <a:gd name="connsiteY8" fmla="*/ 945866 h 1477423"/>
              <a:gd name="connsiteX9" fmla="*/ 2652398 w 3927773"/>
              <a:gd name="connsiteY9" fmla="*/ 890447 h 1477423"/>
              <a:gd name="connsiteX10" fmla="*/ 2347598 w 3927773"/>
              <a:gd name="connsiteY10" fmla="*/ 1375356 h 1477423"/>
              <a:gd name="connsiteX11" fmla="*/ 1294653 w 3927773"/>
              <a:gd name="connsiteY11" fmla="*/ 1444629 h 1477423"/>
              <a:gd name="connsiteX12" fmla="*/ 394107 w 3927773"/>
              <a:gd name="connsiteY12" fmla="*/ 1375357 h 1477423"/>
              <a:gd name="connsiteX13" fmla="*/ 6180 w 3927773"/>
              <a:gd name="connsiteY13" fmla="*/ 1084411 h 1477423"/>
              <a:gd name="connsiteX14" fmla="*/ 61598 w 3927773"/>
              <a:gd name="connsiteY14" fmla="*/ 142302 h 1477423"/>
              <a:gd name="connsiteX15" fmla="*/ 837452 w 3927773"/>
              <a:gd name="connsiteY15" fmla="*/ 31465 h 1477423"/>
              <a:gd name="connsiteX16" fmla="*/ 1211525 w 3927773"/>
              <a:gd name="connsiteY16" fmla="*/ 197720 h 1477423"/>
              <a:gd name="connsiteX0" fmla="*/ 1211525 w 3927773"/>
              <a:gd name="connsiteY0" fmla="*/ 197720 h 1477423"/>
              <a:gd name="connsiteX1" fmla="*/ 1589080 w 3927773"/>
              <a:gd name="connsiteY1" fmla="*/ 12469 h 1477423"/>
              <a:gd name="connsiteX2" fmla="*/ 2028942 w 3927773"/>
              <a:gd name="connsiteY2" fmla="*/ 502521 h 1477423"/>
              <a:gd name="connsiteX3" fmla="*/ 2195198 w 3927773"/>
              <a:gd name="connsiteY3" fmla="*/ 45320 h 1477423"/>
              <a:gd name="connsiteX4" fmla="*/ 3137307 w 3927773"/>
              <a:gd name="connsiteY4" fmla="*/ 73029 h 1477423"/>
              <a:gd name="connsiteX5" fmla="*/ 3303561 w 3927773"/>
              <a:gd name="connsiteY5" fmla="*/ 544084 h 1477423"/>
              <a:gd name="connsiteX6" fmla="*/ 3899306 w 3927773"/>
              <a:gd name="connsiteY6" fmla="*/ 585648 h 1477423"/>
              <a:gd name="connsiteX7" fmla="*/ 3788471 w 3927773"/>
              <a:gd name="connsiteY7" fmla="*/ 1472339 h 1477423"/>
              <a:gd name="connsiteX8" fmla="*/ 3400544 w 3927773"/>
              <a:gd name="connsiteY8" fmla="*/ 945866 h 1477423"/>
              <a:gd name="connsiteX9" fmla="*/ 2652398 w 3927773"/>
              <a:gd name="connsiteY9" fmla="*/ 890447 h 1477423"/>
              <a:gd name="connsiteX10" fmla="*/ 2347598 w 3927773"/>
              <a:gd name="connsiteY10" fmla="*/ 1375356 h 1477423"/>
              <a:gd name="connsiteX11" fmla="*/ 1294653 w 3927773"/>
              <a:gd name="connsiteY11" fmla="*/ 1444629 h 1477423"/>
              <a:gd name="connsiteX12" fmla="*/ 394107 w 3927773"/>
              <a:gd name="connsiteY12" fmla="*/ 1375357 h 1477423"/>
              <a:gd name="connsiteX13" fmla="*/ 6180 w 3927773"/>
              <a:gd name="connsiteY13" fmla="*/ 1084411 h 1477423"/>
              <a:gd name="connsiteX14" fmla="*/ 61598 w 3927773"/>
              <a:gd name="connsiteY14" fmla="*/ 142302 h 1477423"/>
              <a:gd name="connsiteX15" fmla="*/ 837452 w 3927773"/>
              <a:gd name="connsiteY15" fmla="*/ 31465 h 1477423"/>
              <a:gd name="connsiteX16" fmla="*/ 1211525 w 3927773"/>
              <a:gd name="connsiteY16" fmla="*/ 197720 h 1477423"/>
              <a:gd name="connsiteX0" fmla="*/ 837452 w 3927773"/>
              <a:gd name="connsiteY0" fmla="*/ 53785 h 1499743"/>
              <a:gd name="connsiteX1" fmla="*/ 1589080 w 3927773"/>
              <a:gd name="connsiteY1" fmla="*/ 34789 h 1499743"/>
              <a:gd name="connsiteX2" fmla="*/ 2028942 w 3927773"/>
              <a:gd name="connsiteY2" fmla="*/ 524841 h 1499743"/>
              <a:gd name="connsiteX3" fmla="*/ 2195198 w 3927773"/>
              <a:gd name="connsiteY3" fmla="*/ 67640 h 1499743"/>
              <a:gd name="connsiteX4" fmla="*/ 3137307 w 3927773"/>
              <a:gd name="connsiteY4" fmla="*/ 95349 h 1499743"/>
              <a:gd name="connsiteX5" fmla="*/ 3303561 w 3927773"/>
              <a:gd name="connsiteY5" fmla="*/ 566404 h 1499743"/>
              <a:gd name="connsiteX6" fmla="*/ 3899306 w 3927773"/>
              <a:gd name="connsiteY6" fmla="*/ 607968 h 1499743"/>
              <a:gd name="connsiteX7" fmla="*/ 3788471 w 3927773"/>
              <a:gd name="connsiteY7" fmla="*/ 1494659 h 1499743"/>
              <a:gd name="connsiteX8" fmla="*/ 3400544 w 3927773"/>
              <a:gd name="connsiteY8" fmla="*/ 968186 h 1499743"/>
              <a:gd name="connsiteX9" fmla="*/ 2652398 w 3927773"/>
              <a:gd name="connsiteY9" fmla="*/ 912767 h 1499743"/>
              <a:gd name="connsiteX10" fmla="*/ 2347598 w 3927773"/>
              <a:gd name="connsiteY10" fmla="*/ 1397676 h 1499743"/>
              <a:gd name="connsiteX11" fmla="*/ 1294653 w 3927773"/>
              <a:gd name="connsiteY11" fmla="*/ 1466949 h 1499743"/>
              <a:gd name="connsiteX12" fmla="*/ 394107 w 3927773"/>
              <a:gd name="connsiteY12" fmla="*/ 1397677 h 1499743"/>
              <a:gd name="connsiteX13" fmla="*/ 6180 w 3927773"/>
              <a:gd name="connsiteY13" fmla="*/ 1106731 h 1499743"/>
              <a:gd name="connsiteX14" fmla="*/ 61598 w 3927773"/>
              <a:gd name="connsiteY14" fmla="*/ 164622 h 1499743"/>
              <a:gd name="connsiteX15" fmla="*/ 837452 w 3927773"/>
              <a:gd name="connsiteY15" fmla="*/ 53785 h 1499743"/>
              <a:gd name="connsiteX0" fmla="*/ 837452 w 3927773"/>
              <a:gd name="connsiteY0" fmla="*/ 20046 h 1466004"/>
              <a:gd name="connsiteX1" fmla="*/ 1589080 w 3927773"/>
              <a:gd name="connsiteY1" fmla="*/ 1050 h 1466004"/>
              <a:gd name="connsiteX2" fmla="*/ 2195198 w 3927773"/>
              <a:gd name="connsiteY2" fmla="*/ 33901 h 1466004"/>
              <a:gd name="connsiteX3" fmla="*/ 3137307 w 3927773"/>
              <a:gd name="connsiteY3" fmla="*/ 61610 h 1466004"/>
              <a:gd name="connsiteX4" fmla="*/ 3303561 w 3927773"/>
              <a:gd name="connsiteY4" fmla="*/ 532665 h 1466004"/>
              <a:gd name="connsiteX5" fmla="*/ 3899306 w 3927773"/>
              <a:gd name="connsiteY5" fmla="*/ 574229 h 1466004"/>
              <a:gd name="connsiteX6" fmla="*/ 3788471 w 3927773"/>
              <a:gd name="connsiteY6" fmla="*/ 1460920 h 1466004"/>
              <a:gd name="connsiteX7" fmla="*/ 3400544 w 3927773"/>
              <a:gd name="connsiteY7" fmla="*/ 934447 h 1466004"/>
              <a:gd name="connsiteX8" fmla="*/ 2652398 w 3927773"/>
              <a:gd name="connsiteY8" fmla="*/ 879028 h 1466004"/>
              <a:gd name="connsiteX9" fmla="*/ 2347598 w 3927773"/>
              <a:gd name="connsiteY9" fmla="*/ 1363937 h 1466004"/>
              <a:gd name="connsiteX10" fmla="*/ 1294653 w 3927773"/>
              <a:gd name="connsiteY10" fmla="*/ 1433210 h 1466004"/>
              <a:gd name="connsiteX11" fmla="*/ 394107 w 3927773"/>
              <a:gd name="connsiteY11" fmla="*/ 1363938 h 1466004"/>
              <a:gd name="connsiteX12" fmla="*/ 6180 w 3927773"/>
              <a:gd name="connsiteY12" fmla="*/ 1072992 h 1466004"/>
              <a:gd name="connsiteX13" fmla="*/ 61598 w 3927773"/>
              <a:gd name="connsiteY13" fmla="*/ 130883 h 1466004"/>
              <a:gd name="connsiteX14" fmla="*/ 837452 w 3927773"/>
              <a:gd name="connsiteY14" fmla="*/ 20046 h 1466004"/>
              <a:gd name="connsiteX0" fmla="*/ 1086142 w 4176463"/>
              <a:gd name="connsiteY0" fmla="*/ 20046 h 1811620"/>
              <a:gd name="connsiteX1" fmla="*/ 1837770 w 4176463"/>
              <a:gd name="connsiteY1" fmla="*/ 1050 h 1811620"/>
              <a:gd name="connsiteX2" fmla="*/ 2443888 w 4176463"/>
              <a:gd name="connsiteY2" fmla="*/ 33901 h 1811620"/>
              <a:gd name="connsiteX3" fmla="*/ 3385997 w 4176463"/>
              <a:gd name="connsiteY3" fmla="*/ 61610 h 1811620"/>
              <a:gd name="connsiteX4" fmla="*/ 3552251 w 4176463"/>
              <a:gd name="connsiteY4" fmla="*/ 532665 h 1811620"/>
              <a:gd name="connsiteX5" fmla="*/ 4147996 w 4176463"/>
              <a:gd name="connsiteY5" fmla="*/ 574229 h 1811620"/>
              <a:gd name="connsiteX6" fmla="*/ 4037161 w 4176463"/>
              <a:gd name="connsiteY6" fmla="*/ 1460920 h 1811620"/>
              <a:gd name="connsiteX7" fmla="*/ 3649234 w 4176463"/>
              <a:gd name="connsiteY7" fmla="*/ 934447 h 1811620"/>
              <a:gd name="connsiteX8" fmla="*/ 2901088 w 4176463"/>
              <a:gd name="connsiteY8" fmla="*/ 879028 h 1811620"/>
              <a:gd name="connsiteX9" fmla="*/ 2596288 w 4176463"/>
              <a:gd name="connsiteY9" fmla="*/ 1363937 h 1811620"/>
              <a:gd name="connsiteX10" fmla="*/ 1543343 w 4176463"/>
              <a:gd name="connsiteY10" fmla="*/ 1433210 h 1811620"/>
              <a:gd name="connsiteX11" fmla="*/ 642797 w 4176463"/>
              <a:gd name="connsiteY11" fmla="*/ 1363938 h 1811620"/>
              <a:gd name="connsiteX12" fmla="*/ 3676 w 4176463"/>
              <a:gd name="connsiteY12" fmla="*/ 1765992 h 1811620"/>
              <a:gd name="connsiteX13" fmla="*/ 310288 w 4176463"/>
              <a:gd name="connsiteY13" fmla="*/ 130883 h 1811620"/>
              <a:gd name="connsiteX14" fmla="*/ 1086142 w 4176463"/>
              <a:gd name="connsiteY14" fmla="*/ 20046 h 1811620"/>
              <a:gd name="connsiteX0" fmla="*/ 1185095 w 4275416"/>
              <a:gd name="connsiteY0" fmla="*/ 20611 h 1811134"/>
              <a:gd name="connsiteX1" fmla="*/ 1936723 w 4275416"/>
              <a:gd name="connsiteY1" fmla="*/ 1615 h 1811134"/>
              <a:gd name="connsiteX2" fmla="*/ 2542841 w 4275416"/>
              <a:gd name="connsiteY2" fmla="*/ 34466 h 1811134"/>
              <a:gd name="connsiteX3" fmla="*/ 3484950 w 4275416"/>
              <a:gd name="connsiteY3" fmla="*/ 62175 h 1811134"/>
              <a:gd name="connsiteX4" fmla="*/ 3651204 w 4275416"/>
              <a:gd name="connsiteY4" fmla="*/ 533230 h 1811134"/>
              <a:gd name="connsiteX5" fmla="*/ 4246949 w 4275416"/>
              <a:gd name="connsiteY5" fmla="*/ 574794 h 1811134"/>
              <a:gd name="connsiteX6" fmla="*/ 4136114 w 4275416"/>
              <a:gd name="connsiteY6" fmla="*/ 1461485 h 1811134"/>
              <a:gd name="connsiteX7" fmla="*/ 3748187 w 4275416"/>
              <a:gd name="connsiteY7" fmla="*/ 935012 h 1811134"/>
              <a:gd name="connsiteX8" fmla="*/ 3000041 w 4275416"/>
              <a:gd name="connsiteY8" fmla="*/ 879593 h 1811134"/>
              <a:gd name="connsiteX9" fmla="*/ 2695241 w 4275416"/>
              <a:gd name="connsiteY9" fmla="*/ 1364502 h 1811134"/>
              <a:gd name="connsiteX10" fmla="*/ 1642296 w 4275416"/>
              <a:gd name="connsiteY10" fmla="*/ 1433775 h 1811134"/>
              <a:gd name="connsiteX11" fmla="*/ 741750 w 4275416"/>
              <a:gd name="connsiteY11" fmla="*/ 1364503 h 1811134"/>
              <a:gd name="connsiteX12" fmla="*/ 102629 w 4275416"/>
              <a:gd name="connsiteY12" fmla="*/ 1766557 h 1811134"/>
              <a:gd name="connsiteX13" fmla="*/ 32450 w 4275416"/>
              <a:gd name="connsiteY13" fmla="*/ 150434 h 1811134"/>
              <a:gd name="connsiteX14" fmla="*/ 1185095 w 4275416"/>
              <a:gd name="connsiteY14" fmla="*/ 20611 h 1811134"/>
              <a:gd name="connsiteX0" fmla="*/ 1185095 w 4275416"/>
              <a:gd name="connsiteY0" fmla="*/ 20611 h 1812281"/>
              <a:gd name="connsiteX1" fmla="*/ 1936723 w 4275416"/>
              <a:gd name="connsiteY1" fmla="*/ 1615 h 1812281"/>
              <a:gd name="connsiteX2" fmla="*/ 2542841 w 4275416"/>
              <a:gd name="connsiteY2" fmla="*/ 34466 h 1812281"/>
              <a:gd name="connsiteX3" fmla="*/ 3484950 w 4275416"/>
              <a:gd name="connsiteY3" fmla="*/ 62175 h 1812281"/>
              <a:gd name="connsiteX4" fmla="*/ 3651204 w 4275416"/>
              <a:gd name="connsiteY4" fmla="*/ 533230 h 1812281"/>
              <a:gd name="connsiteX5" fmla="*/ 4246949 w 4275416"/>
              <a:gd name="connsiteY5" fmla="*/ 574794 h 1812281"/>
              <a:gd name="connsiteX6" fmla="*/ 4136114 w 4275416"/>
              <a:gd name="connsiteY6" fmla="*/ 1461485 h 1812281"/>
              <a:gd name="connsiteX7" fmla="*/ 3748187 w 4275416"/>
              <a:gd name="connsiteY7" fmla="*/ 935012 h 1812281"/>
              <a:gd name="connsiteX8" fmla="*/ 3000041 w 4275416"/>
              <a:gd name="connsiteY8" fmla="*/ 879593 h 1812281"/>
              <a:gd name="connsiteX9" fmla="*/ 2695241 w 4275416"/>
              <a:gd name="connsiteY9" fmla="*/ 1364502 h 1812281"/>
              <a:gd name="connsiteX10" fmla="*/ 1642296 w 4275416"/>
              <a:gd name="connsiteY10" fmla="*/ 1433775 h 1812281"/>
              <a:gd name="connsiteX11" fmla="*/ 501973 w 4275416"/>
              <a:gd name="connsiteY11" fmla="*/ 1373997 h 1812281"/>
              <a:gd name="connsiteX12" fmla="*/ 102629 w 4275416"/>
              <a:gd name="connsiteY12" fmla="*/ 1766557 h 1812281"/>
              <a:gd name="connsiteX13" fmla="*/ 32450 w 4275416"/>
              <a:gd name="connsiteY13" fmla="*/ 150434 h 1812281"/>
              <a:gd name="connsiteX14" fmla="*/ 1185095 w 4275416"/>
              <a:gd name="connsiteY14" fmla="*/ 20611 h 1812281"/>
              <a:gd name="connsiteX0" fmla="*/ 1185095 w 4275416"/>
              <a:gd name="connsiteY0" fmla="*/ 20611 h 1841999"/>
              <a:gd name="connsiteX1" fmla="*/ 1936723 w 4275416"/>
              <a:gd name="connsiteY1" fmla="*/ 1615 h 1841999"/>
              <a:gd name="connsiteX2" fmla="*/ 2542841 w 4275416"/>
              <a:gd name="connsiteY2" fmla="*/ 34466 h 1841999"/>
              <a:gd name="connsiteX3" fmla="*/ 3484950 w 4275416"/>
              <a:gd name="connsiteY3" fmla="*/ 62175 h 1841999"/>
              <a:gd name="connsiteX4" fmla="*/ 3651204 w 4275416"/>
              <a:gd name="connsiteY4" fmla="*/ 533230 h 1841999"/>
              <a:gd name="connsiteX5" fmla="*/ 4246949 w 4275416"/>
              <a:gd name="connsiteY5" fmla="*/ 574794 h 1841999"/>
              <a:gd name="connsiteX6" fmla="*/ 4136114 w 4275416"/>
              <a:gd name="connsiteY6" fmla="*/ 1461485 h 1841999"/>
              <a:gd name="connsiteX7" fmla="*/ 3748187 w 4275416"/>
              <a:gd name="connsiteY7" fmla="*/ 935012 h 1841999"/>
              <a:gd name="connsiteX8" fmla="*/ 3000041 w 4275416"/>
              <a:gd name="connsiteY8" fmla="*/ 879593 h 1841999"/>
              <a:gd name="connsiteX9" fmla="*/ 2695241 w 4275416"/>
              <a:gd name="connsiteY9" fmla="*/ 1364502 h 1841999"/>
              <a:gd name="connsiteX10" fmla="*/ 1642296 w 4275416"/>
              <a:gd name="connsiteY10" fmla="*/ 1433775 h 1841999"/>
              <a:gd name="connsiteX11" fmla="*/ 501973 w 4275416"/>
              <a:gd name="connsiteY11" fmla="*/ 1373997 h 1841999"/>
              <a:gd name="connsiteX12" fmla="*/ 301972 w 4275416"/>
              <a:gd name="connsiteY12" fmla="*/ 1555514 h 1841999"/>
              <a:gd name="connsiteX13" fmla="*/ 102629 w 4275416"/>
              <a:gd name="connsiteY13" fmla="*/ 1766557 h 1841999"/>
              <a:gd name="connsiteX14" fmla="*/ 32450 w 4275416"/>
              <a:gd name="connsiteY14" fmla="*/ 150434 h 1841999"/>
              <a:gd name="connsiteX15" fmla="*/ 1185095 w 4275416"/>
              <a:gd name="connsiteY15" fmla="*/ 20611 h 1841999"/>
              <a:gd name="connsiteX0" fmla="*/ 1185095 w 4275416"/>
              <a:gd name="connsiteY0" fmla="*/ 20611 h 1859330"/>
              <a:gd name="connsiteX1" fmla="*/ 1936723 w 4275416"/>
              <a:gd name="connsiteY1" fmla="*/ 1615 h 1859330"/>
              <a:gd name="connsiteX2" fmla="*/ 2542841 w 4275416"/>
              <a:gd name="connsiteY2" fmla="*/ 34466 h 1859330"/>
              <a:gd name="connsiteX3" fmla="*/ 3484950 w 4275416"/>
              <a:gd name="connsiteY3" fmla="*/ 62175 h 1859330"/>
              <a:gd name="connsiteX4" fmla="*/ 3651204 w 4275416"/>
              <a:gd name="connsiteY4" fmla="*/ 533230 h 1859330"/>
              <a:gd name="connsiteX5" fmla="*/ 4246949 w 4275416"/>
              <a:gd name="connsiteY5" fmla="*/ 574794 h 1859330"/>
              <a:gd name="connsiteX6" fmla="*/ 4136114 w 4275416"/>
              <a:gd name="connsiteY6" fmla="*/ 1461485 h 1859330"/>
              <a:gd name="connsiteX7" fmla="*/ 3748187 w 4275416"/>
              <a:gd name="connsiteY7" fmla="*/ 935012 h 1859330"/>
              <a:gd name="connsiteX8" fmla="*/ 3000041 w 4275416"/>
              <a:gd name="connsiteY8" fmla="*/ 879593 h 1859330"/>
              <a:gd name="connsiteX9" fmla="*/ 2695241 w 4275416"/>
              <a:gd name="connsiteY9" fmla="*/ 1364502 h 1859330"/>
              <a:gd name="connsiteX10" fmla="*/ 1642296 w 4275416"/>
              <a:gd name="connsiteY10" fmla="*/ 1433775 h 1859330"/>
              <a:gd name="connsiteX11" fmla="*/ 501973 w 4275416"/>
              <a:gd name="connsiteY11" fmla="*/ 1373997 h 1859330"/>
              <a:gd name="connsiteX12" fmla="*/ 507494 w 4275416"/>
              <a:gd name="connsiteY12" fmla="*/ 1631459 h 1859330"/>
              <a:gd name="connsiteX13" fmla="*/ 102629 w 4275416"/>
              <a:gd name="connsiteY13" fmla="*/ 1766557 h 1859330"/>
              <a:gd name="connsiteX14" fmla="*/ 32450 w 4275416"/>
              <a:gd name="connsiteY14" fmla="*/ 150434 h 1859330"/>
              <a:gd name="connsiteX15" fmla="*/ 1185095 w 4275416"/>
              <a:gd name="connsiteY15" fmla="*/ 20611 h 1859330"/>
              <a:gd name="connsiteX0" fmla="*/ 1185095 w 4275416"/>
              <a:gd name="connsiteY0" fmla="*/ 20611 h 1787958"/>
              <a:gd name="connsiteX1" fmla="*/ 1936723 w 4275416"/>
              <a:gd name="connsiteY1" fmla="*/ 1615 h 1787958"/>
              <a:gd name="connsiteX2" fmla="*/ 2542841 w 4275416"/>
              <a:gd name="connsiteY2" fmla="*/ 34466 h 1787958"/>
              <a:gd name="connsiteX3" fmla="*/ 3484950 w 4275416"/>
              <a:gd name="connsiteY3" fmla="*/ 62175 h 1787958"/>
              <a:gd name="connsiteX4" fmla="*/ 3651204 w 4275416"/>
              <a:gd name="connsiteY4" fmla="*/ 533230 h 1787958"/>
              <a:gd name="connsiteX5" fmla="*/ 4246949 w 4275416"/>
              <a:gd name="connsiteY5" fmla="*/ 574794 h 1787958"/>
              <a:gd name="connsiteX6" fmla="*/ 4136114 w 4275416"/>
              <a:gd name="connsiteY6" fmla="*/ 1461485 h 1787958"/>
              <a:gd name="connsiteX7" fmla="*/ 3748187 w 4275416"/>
              <a:gd name="connsiteY7" fmla="*/ 935012 h 1787958"/>
              <a:gd name="connsiteX8" fmla="*/ 3000041 w 4275416"/>
              <a:gd name="connsiteY8" fmla="*/ 879593 h 1787958"/>
              <a:gd name="connsiteX9" fmla="*/ 2695241 w 4275416"/>
              <a:gd name="connsiteY9" fmla="*/ 1364502 h 1787958"/>
              <a:gd name="connsiteX10" fmla="*/ 1642296 w 4275416"/>
              <a:gd name="connsiteY10" fmla="*/ 1433775 h 1787958"/>
              <a:gd name="connsiteX11" fmla="*/ 501973 w 4275416"/>
              <a:gd name="connsiteY11" fmla="*/ 1373997 h 1787958"/>
              <a:gd name="connsiteX12" fmla="*/ 507494 w 4275416"/>
              <a:gd name="connsiteY12" fmla="*/ 1631459 h 1787958"/>
              <a:gd name="connsiteX13" fmla="*/ 102629 w 4275416"/>
              <a:gd name="connsiteY13" fmla="*/ 1766557 h 1787958"/>
              <a:gd name="connsiteX14" fmla="*/ 32450 w 4275416"/>
              <a:gd name="connsiteY14" fmla="*/ 150434 h 1787958"/>
              <a:gd name="connsiteX15" fmla="*/ 1185095 w 4275416"/>
              <a:gd name="connsiteY15" fmla="*/ 20611 h 1787958"/>
              <a:gd name="connsiteX0" fmla="*/ 1185095 w 4275416"/>
              <a:gd name="connsiteY0" fmla="*/ 20611 h 1894179"/>
              <a:gd name="connsiteX1" fmla="*/ 1936723 w 4275416"/>
              <a:gd name="connsiteY1" fmla="*/ 1615 h 1894179"/>
              <a:gd name="connsiteX2" fmla="*/ 2542841 w 4275416"/>
              <a:gd name="connsiteY2" fmla="*/ 34466 h 1894179"/>
              <a:gd name="connsiteX3" fmla="*/ 3484950 w 4275416"/>
              <a:gd name="connsiteY3" fmla="*/ 62175 h 1894179"/>
              <a:gd name="connsiteX4" fmla="*/ 3651204 w 4275416"/>
              <a:gd name="connsiteY4" fmla="*/ 533230 h 1894179"/>
              <a:gd name="connsiteX5" fmla="*/ 4246949 w 4275416"/>
              <a:gd name="connsiteY5" fmla="*/ 574794 h 1894179"/>
              <a:gd name="connsiteX6" fmla="*/ 4136114 w 4275416"/>
              <a:gd name="connsiteY6" fmla="*/ 1461485 h 1894179"/>
              <a:gd name="connsiteX7" fmla="*/ 3748187 w 4275416"/>
              <a:gd name="connsiteY7" fmla="*/ 935012 h 1894179"/>
              <a:gd name="connsiteX8" fmla="*/ 3000041 w 4275416"/>
              <a:gd name="connsiteY8" fmla="*/ 879593 h 1894179"/>
              <a:gd name="connsiteX9" fmla="*/ 2695241 w 4275416"/>
              <a:gd name="connsiteY9" fmla="*/ 1364502 h 1894179"/>
              <a:gd name="connsiteX10" fmla="*/ 1642296 w 4275416"/>
              <a:gd name="connsiteY10" fmla="*/ 1433775 h 1894179"/>
              <a:gd name="connsiteX11" fmla="*/ 501973 w 4275416"/>
              <a:gd name="connsiteY11" fmla="*/ 1373997 h 1894179"/>
              <a:gd name="connsiteX12" fmla="*/ 496076 w 4275416"/>
              <a:gd name="connsiteY12" fmla="*/ 1745376 h 1894179"/>
              <a:gd name="connsiteX13" fmla="*/ 102629 w 4275416"/>
              <a:gd name="connsiteY13" fmla="*/ 1766557 h 1894179"/>
              <a:gd name="connsiteX14" fmla="*/ 32450 w 4275416"/>
              <a:gd name="connsiteY14" fmla="*/ 150434 h 1894179"/>
              <a:gd name="connsiteX15" fmla="*/ 1185095 w 4275416"/>
              <a:gd name="connsiteY15" fmla="*/ 20611 h 1894179"/>
              <a:gd name="connsiteX0" fmla="*/ 1185095 w 4275416"/>
              <a:gd name="connsiteY0" fmla="*/ 20611 h 1879238"/>
              <a:gd name="connsiteX1" fmla="*/ 1936723 w 4275416"/>
              <a:gd name="connsiteY1" fmla="*/ 1615 h 1879238"/>
              <a:gd name="connsiteX2" fmla="*/ 2542841 w 4275416"/>
              <a:gd name="connsiteY2" fmla="*/ 34466 h 1879238"/>
              <a:gd name="connsiteX3" fmla="*/ 3484950 w 4275416"/>
              <a:gd name="connsiteY3" fmla="*/ 62175 h 1879238"/>
              <a:gd name="connsiteX4" fmla="*/ 3651204 w 4275416"/>
              <a:gd name="connsiteY4" fmla="*/ 533230 h 1879238"/>
              <a:gd name="connsiteX5" fmla="*/ 4246949 w 4275416"/>
              <a:gd name="connsiteY5" fmla="*/ 574794 h 1879238"/>
              <a:gd name="connsiteX6" fmla="*/ 4136114 w 4275416"/>
              <a:gd name="connsiteY6" fmla="*/ 1461485 h 1879238"/>
              <a:gd name="connsiteX7" fmla="*/ 3748187 w 4275416"/>
              <a:gd name="connsiteY7" fmla="*/ 935012 h 1879238"/>
              <a:gd name="connsiteX8" fmla="*/ 3000041 w 4275416"/>
              <a:gd name="connsiteY8" fmla="*/ 879593 h 1879238"/>
              <a:gd name="connsiteX9" fmla="*/ 2695241 w 4275416"/>
              <a:gd name="connsiteY9" fmla="*/ 1364502 h 1879238"/>
              <a:gd name="connsiteX10" fmla="*/ 1642296 w 4275416"/>
              <a:gd name="connsiteY10" fmla="*/ 1433775 h 1879238"/>
              <a:gd name="connsiteX11" fmla="*/ 501973 w 4275416"/>
              <a:gd name="connsiteY11" fmla="*/ 1373997 h 1879238"/>
              <a:gd name="connsiteX12" fmla="*/ 496076 w 4275416"/>
              <a:gd name="connsiteY12" fmla="*/ 1745376 h 1879238"/>
              <a:gd name="connsiteX13" fmla="*/ 102629 w 4275416"/>
              <a:gd name="connsiteY13" fmla="*/ 1766557 h 1879238"/>
              <a:gd name="connsiteX14" fmla="*/ 32450 w 4275416"/>
              <a:gd name="connsiteY14" fmla="*/ 150434 h 1879238"/>
              <a:gd name="connsiteX15" fmla="*/ 1185095 w 4275416"/>
              <a:gd name="connsiteY15" fmla="*/ 20611 h 1879238"/>
              <a:gd name="connsiteX0" fmla="*/ 1185095 w 4275416"/>
              <a:gd name="connsiteY0" fmla="*/ 20611 h 1791288"/>
              <a:gd name="connsiteX1" fmla="*/ 1936723 w 4275416"/>
              <a:gd name="connsiteY1" fmla="*/ 1615 h 1791288"/>
              <a:gd name="connsiteX2" fmla="*/ 2542841 w 4275416"/>
              <a:gd name="connsiteY2" fmla="*/ 34466 h 1791288"/>
              <a:gd name="connsiteX3" fmla="*/ 3484950 w 4275416"/>
              <a:gd name="connsiteY3" fmla="*/ 62175 h 1791288"/>
              <a:gd name="connsiteX4" fmla="*/ 3651204 w 4275416"/>
              <a:gd name="connsiteY4" fmla="*/ 533230 h 1791288"/>
              <a:gd name="connsiteX5" fmla="*/ 4246949 w 4275416"/>
              <a:gd name="connsiteY5" fmla="*/ 574794 h 1791288"/>
              <a:gd name="connsiteX6" fmla="*/ 4136114 w 4275416"/>
              <a:gd name="connsiteY6" fmla="*/ 1461485 h 1791288"/>
              <a:gd name="connsiteX7" fmla="*/ 3748187 w 4275416"/>
              <a:gd name="connsiteY7" fmla="*/ 935012 h 1791288"/>
              <a:gd name="connsiteX8" fmla="*/ 3000041 w 4275416"/>
              <a:gd name="connsiteY8" fmla="*/ 879593 h 1791288"/>
              <a:gd name="connsiteX9" fmla="*/ 2695241 w 4275416"/>
              <a:gd name="connsiteY9" fmla="*/ 1364502 h 1791288"/>
              <a:gd name="connsiteX10" fmla="*/ 1642296 w 4275416"/>
              <a:gd name="connsiteY10" fmla="*/ 1433775 h 1791288"/>
              <a:gd name="connsiteX11" fmla="*/ 501973 w 4275416"/>
              <a:gd name="connsiteY11" fmla="*/ 1373997 h 1791288"/>
              <a:gd name="connsiteX12" fmla="*/ 496076 w 4275416"/>
              <a:gd name="connsiteY12" fmla="*/ 1745376 h 1791288"/>
              <a:gd name="connsiteX13" fmla="*/ 102629 w 4275416"/>
              <a:gd name="connsiteY13" fmla="*/ 1766557 h 1791288"/>
              <a:gd name="connsiteX14" fmla="*/ 32450 w 4275416"/>
              <a:gd name="connsiteY14" fmla="*/ 150434 h 1791288"/>
              <a:gd name="connsiteX15" fmla="*/ 1185095 w 4275416"/>
              <a:gd name="connsiteY15" fmla="*/ 20611 h 1791288"/>
              <a:gd name="connsiteX0" fmla="*/ 1185095 w 4275416"/>
              <a:gd name="connsiteY0" fmla="*/ 20611 h 1797720"/>
              <a:gd name="connsiteX1" fmla="*/ 1936723 w 4275416"/>
              <a:gd name="connsiteY1" fmla="*/ 1615 h 1797720"/>
              <a:gd name="connsiteX2" fmla="*/ 2542841 w 4275416"/>
              <a:gd name="connsiteY2" fmla="*/ 34466 h 1797720"/>
              <a:gd name="connsiteX3" fmla="*/ 3484950 w 4275416"/>
              <a:gd name="connsiteY3" fmla="*/ 62175 h 1797720"/>
              <a:gd name="connsiteX4" fmla="*/ 3651204 w 4275416"/>
              <a:gd name="connsiteY4" fmla="*/ 533230 h 1797720"/>
              <a:gd name="connsiteX5" fmla="*/ 4246949 w 4275416"/>
              <a:gd name="connsiteY5" fmla="*/ 574794 h 1797720"/>
              <a:gd name="connsiteX6" fmla="*/ 4136114 w 4275416"/>
              <a:gd name="connsiteY6" fmla="*/ 1461485 h 1797720"/>
              <a:gd name="connsiteX7" fmla="*/ 3748187 w 4275416"/>
              <a:gd name="connsiteY7" fmla="*/ 935012 h 1797720"/>
              <a:gd name="connsiteX8" fmla="*/ 2988624 w 4275416"/>
              <a:gd name="connsiteY8" fmla="*/ 1781442 h 1797720"/>
              <a:gd name="connsiteX9" fmla="*/ 2695241 w 4275416"/>
              <a:gd name="connsiteY9" fmla="*/ 1364502 h 1797720"/>
              <a:gd name="connsiteX10" fmla="*/ 1642296 w 4275416"/>
              <a:gd name="connsiteY10" fmla="*/ 1433775 h 1797720"/>
              <a:gd name="connsiteX11" fmla="*/ 501973 w 4275416"/>
              <a:gd name="connsiteY11" fmla="*/ 1373997 h 1797720"/>
              <a:gd name="connsiteX12" fmla="*/ 496076 w 4275416"/>
              <a:gd name="connsiteY12" fmla="*/ 1745376 h 1797720"/>
              <a:gd name="connsiteX13" fmla="*/ 102629 w 4275416"/>
              <a:gd name="connsiteY13" fmla="*/ 1766557 h 1797720"/>
              <a:gd name="connsiteX14" fmla="*/ 32450 w 4275416"/>
              <a:gd name="connsiteY14" fmla="*/ 150434 h 1797720"/>
              <a:gd name="connsiteX15" fmla="*/ 1185095 w 4275416"/>
              <a:gd name="connsiteY15" fmla="*/ 20611 h 1797720"/>
              <a:gd name="connsiteX0" fmla="*/ 1185095 w 4275154"/>
              <a:gd name="connsiteY0" fmla="*/ 20611 h 1797720"/>
              <a:gd name="connsiteX1" fmla="*/ 1936723 w 4275154"/>
              <a:gd name="connsiteY1" fmla="*/ 1615 h 1797720"/>
              <a:gd name="connsiteX2" fmla="*/ 2542841 w 4275154"/>
              <a:gd name="connsiteY2" fmla="*/ 34466 h 1797720"/>
              <a:gd name="connsiteX3" fmla="*/ 3484950 w 4275154"/>
              <a:gd name="connsiteY3" fmla="*/ 62175 h 1797720"/>
              <a:gd name="connsiteX4" fmla="*/ 3651204 w 4275154"/>
              <a:gd name="connsiteY4" fmla="*/ 533230 h 1797720"/>
              <a:gd name="connsiteX5" fmla="*/ 4246949 w 4275154"/>
              <a:gd name="connsiteY5" fmla="*/ 574794 h 1797720"/>
              <a:gd name="connsiteX6" fmla="*/ 4136114 w 4275154"/>
              <a:gd name="connsiteY6" fmla="*/ 1461485 h 1797720"/>
              <a:gd name="connsiteX7" fmla="*/ 3759606 w 4275154"/>
              <a:gd name="connsiteY7" fmla="*/ 1713450 h 1797720"/>
              <a:gd name="connsiteX8" fmla="*/ 2988624 w 4275154"/>
              <a:gd name="connsiteY8" fmla="*/ 1781442 h 1797720"/>
              <a:gd name="connsiteX9" fmla="*/ 2695241 w 4275154"/>
              <a:gd name="connsiteY9" fmla="*/ 1364502 h 1797720"/>
              <a:gd name="connsiteX10" fmla="*/ 1642296 w 4275154"/>
              <a:gd name="connsiteY10" fmla="*/ 1433775 h 1797720"/>
              <a:gd name="connsiteX11" fmla="*/ 501973 w 4275154"/>
              <a:gd name="connsiteY11" fmla="*/ 1373997 h 1797720"/>
              <a:gd name="connsiteX12" fmla="*/ 496076 w 4275154"/>
              <a:gd name="connsiteY12" fmla="*/ 1745376 h 1797720"/>
              <a:gd name="connsiteX13" fmla="*/ 102629 w 4275154"/>
              <a:gd name="connsiteY13" fmla="*/ 1766557 h 1797720"/>
              <a:gd name="connsiteX14" fmla="*/ 32450 w 4275154"/>
              <a:gd name="connsiteY14" fmla="*/ 150434 h 1797720"/>
              <a:gd name="connsiteX15" fmla="*/ 1185095 w 4275154"/>
              <a:gd name="connsiteY15" fmla="*/ 20611 h 1797720"/>
              <a:gd name="connsiteX0" fmla="*/ 1185095 w 4352802"/>
              <a:gd name="connsiteY0" fmla="*/ 20611 h 1797720"/>
              <a:gd name="connsiteX1" fmla="*/ 1936723 w 4352802"/>
              <a:gd name="connsiteY1" fmla="*/ 1615 h 1797720"/>
              <a:gd name="connsiteX2" fmla="*/ 2542841 w 4352802"/>
              <a:gd name="connsiteY2" fmla="*/ 34466 h 1797720"/>
              <a:gd name="connsiteX3" fmla="*/ 3484950 w 4352802"/>
              <a:gd name="connsiteY3" fmla="*/ 62175 h 1797720"/>
              <a:gd name="connsiteX4" fmla="*/ 3651204 w 4352802"/>
              <a:gd name="connsiteY4" fmla="*/ 533230 h 1797720"/>
              <a:gd name="connsiteX5" fmla="*/ 4246949 w 4352802"/>
              <a:gd name="connsiteY5" fmla="*/ 574794 h 1797720"/>
              <a:gd name="connsiteX6" fmla="*/ 4307383 w 4352802"/>
              <a:gd name="connsiteY6" fmla="*/ 1670334 h 1797720"/>
              <a:gd name="connsiteX7" fmla="*/ 3759606 w 4352802"/>
              <a:gd name="connsiteY7" fmla="*/ 1713450 h 1797720"/>
              <a:gd name="connsiteX8" fmla="*/ 2988624 w 4352802"/>
              <a:gd name="connsiteY8" fmla="*/ 1781442 h 1797720"/>
              <a:gd name="connsiteX9" fmla="*/ 2695241 w 4352802"/>
              <a:gd name="connsiteY9" fmla="*/ 1364502 h 1797720"/>
              <a:gd name="connsiteX10" fmla="*/ 1642296 w 4352802"/>
              <a:gd name="connsiteY10" fmla="*/ 1433775 h 1797720"/>
              <a:gd name="connsiteX11" fmla="*/ 501973 w 4352802"/>
              <a:gd name="connsiteY11" fmla="*/ 1373997 h 1797720"/>
              <a:gd name="connsiteX12" fmla="*/ 496076 w 4352802"/>
              <a:gd name="connsiteY12" fmla="*/ 1745376 h 1797720"/>
              <a:gd name="connsiteX13" fmla="*/ 102629 w 4352802"/>
              <a:gd name="connsiteY13" fmla="*/ 1766557 h 1797720"/>
              <a:gd name="connsiteX14" fmla="*/ 32450 w 4352802"/>
              <a:gd name="connsiteY14" fmla="*/ 150434 h 1797720"/>
              <a:gd name="connsiteX15" fmla="*/ 1185095 w 4352802"/>
              <a:gd name="connsiteY15" fmla="*/ 20611 h 1797720"/>
              <a:gd name="connsiteX0" fmla="*/ 1185095 w 4347967"/>
              <a:gd name="connsiteY0" fmla="*/ 20611 h 1797720"/>
              <a:gd name="connsiteX1" fmla="*/ 1936723 w 4347967"/>
              <a:gd name="connsiteY1" fmla="*/ 1615 h 1797720"/>
              <a:gd name="connsiteX2" fmla="*/ 2542841 w 4347967"/>
              <a:gd name="connsiteY2" fmla="*/ 34466 h 1797720"/>
              <a:gd name="connsiteX3" fmla="*/ 3484950 w 4347967"/>
              <a:gd name="connsiteY3" fmla="*/ 62175 h 1797720"/>
              <a:gd name="connsiteX4" fmla="*/ 3765384 w 4347967"/>
              <a:gd name="connsiteY4" fmla="*/ 409819 h 1797720"/>
              <a:gd name="connsiteX5" fmla="*/ 4246949 w 4347967"/>
              <a:gd name="connsiteY5" fmla="*/ 574794 h 1797720"/>
              <a:gd name="connsiteX6" fmla="*/ 4307383 w 4347967"/>
              <a:gd name="connsiteY6" fmla="*/ 1670334 h 1797720"/>
              <a:gd name="connsiteX7" fmla="*/ 3759606 w 4347967"/>
              <a:gd name="connsiteY7" fmla="*/ 1713450 h 1797720"/>
              <a:gd name="connsiteX8" fmla="*/ 2988624 w 4347967"/>
              <a:gd name="connsiteY8" fmla="*/ 1781442 h 1797720"/>
              <a:gd name="connsiteX9" fmla="*/ 2695241 w 4347967"/>
              <a:gd name="connsiteY9" fmla="*/ 1364502 h 1797720"/>
              <a:gd name="connsiteX10" fmla="*/ 1642296 w 4347967"/>
              <a:gd name="connsiteY10" fmla="*/ 1433775 h 1797720"/>
              <a:gd name="connsiteX11" fmla="*/ 501973 w 4347967"/>
              <a:gd name="connsiteY11" fmla="*/ 1373997 h 1797720"/>
              <a:gd name="connsiteX12" fmla="*/ 496076 w 4347967"/>
              <a:gd name="connsiteY12" fmla="*/ 1745376 h 1797720"/>
              <a:gd name="connsiteX13" fmla="*/ 102629 w 4347967"/>
              <a:gd name="connsiteY13" fmla="*/ 1766557 h 1797720"/>
              <a:gd name="connsiteX14" fmla="*/ 32450 w 4347967"/>
              <a:gd name="connsiteY14" fmla="*/ 150434 h 1797720"/>
              <a:gd name="connsiteX15" fmla="*/ 1185095 w 4347967"/>
              <a:gd name="connsiteY15" fmla="*/ 20611 h 1797720"/>
              <a:gd name="connsiteX0" fmla="*/ 1185095 w 4347967"/>
              <a:gd name="connsiteY0" fmla="*/ 20611 h 1797720"/>
              <a:gd name="connsiteX1" fmla="*/ 1936723 w 4347967"/>
              <a:gd name="connsiteY1" fmla="*/ 1615 h 1797720"/>
              <a:gd name="connsiteX2" fmla="*/ 2542841 w 4347967"/>
              <a:gd name="connsiteY2" fmla="*/ 34466 h 1797720"/>
              <a:gd name="connsiteX3" fmla="*/ 3713309 w 4347967"/>
              <a:gd name="connsiteY3" fmla="*/ 43189 h 1797720"/>
              <a:gd name="connsiteX4" fmla="*/ 3765384 w 4347967"/>
              <a:gd name="connsiteY4" fmla="*/ 409819 h 1797720"/>
              <a:gd name="connsiteX5" fmla="*/ 4246949 w 4347967"/>
              <a:gd name="connsiteY5" fmla="*/ 574794 h 1797720"/>
              <a:gd name="connsiteX6" fmla="*/ 4307383 w 4347967"/>
              <a:gd name="connsiteY6" fmla="*/ 1670334 h 1797720"/>
              <a:gd name="connsiteX7" fmla="*/ 3759606 w 4347967"/>
              <a:gd name="connsiteY7" fmla="*/ 1713450 h 1797720"/>
              <a:gd name="connsiteX8" fmla="*/ 2988624 w 4347967"/>
              <a:gd name="connsiteY8" fmla="*/ 1781442 h 1797720"/>
              <a:gd name="connsiteX9" fmla="*/ 2695241 w 4347967"/>
              <a:gd name="connsiteY9" fmla="*/ 1364502 h 1797720"/>
              <a:gd name="connsiteX10" fmla="*/ 1642296 w 4347967"/>
              <a:gd name="connsiteY10" fmla="*/ 1433775 h 1797720"/>
              <a:gd name="connsiteX11" fmla="*/ 501973 w 4347967"/>
              <a:gd name="connsiteY11" fmla="*/ 1373997 h 1797720"/>
              <a:gd name="connsiteX12" fmla="*/ 496076 w 4347967"/>
              <a:gd name="connsiteY12" fmla="*/ 1745376 h 1797720"/>
              <a:gd name="connsiteX13" fmla="*/ 102629 w 4347967"/>
              <a:gd name="connsiteY13" fmla="*/ 1766557 h 1797720"/>
              <a:gd name="connsiteX14" fmla="*/ 32450 w 4347967"/>
              <a:gd name="connsiteY14" fmla="*/ 150434 h 1797720"/>
              <a:gd name="connsiteX15" fmla="*/ 1185095 w 4347967"/>
              <a:gd name="connsiteY15" fmla="*/ 20611 h 1797720"/>
              <a:gd name="connsiteX0" fmla="*/ 1185095 w 4347967"/>
              <a:gd name="connsiteY0" fmla="*/ 20611 h 1797720"/>
              <a:gd name="connsiteX1" fmla="*/ 1936723 w 4347967"/>
              <a:gd name="connsiteY1" fmla="*/ 1615 h 1797720"/>
              <a:gd name="connsiteX2" fmla="*/ 2542841 w 4347967"/>
              <a:gd name="connsiteY2" fmla="*/ 34466 h 1797720"/>
              <a:gd name="connsiteX3" fmla="*/ 3713309 w 4347967"/>
              <a:gd name="connsiteY3" fmla="*/ 43189 h 1797720"/>
              <a:gd name="connsiteX4" fmla="*/ 3765384 w 4347967"/>
              <a:gd name="connsiteY4" fmla="*/ 409819 h 1797720"/>
              <a:gd name="connsiteX5" fmla="*/ 4246949 w 4347967"/>
              <a:gd name="connsiteY5" fmla="*/ 479863 h 1797720"/>
              <a:gd name="connsiteX6" fmla="*/ 4307383 w 4347967"/>
              <a:gd name="connsiteY6" fmla="*/ 1670334 h 1797720"/>
              <a:gd name="connsiteX7" fmla="*/ 3759606 w 4347967"/>
              <a:gd name="connsiteY7" fmla="*/ 1713450 h 1797720"/>
              <a:gd name="connsiteX8" fmla="*/ 2988624 w 4347967"/>
              <a:gd name="connsiteY8" fmla="*/ 1781442 h 1797720"/>
              <a:gd name="connsiteX9" fmla="*/ 2695241 w 4347967"/>
              <a:gd name="connsiteY9" fmla="*/ 1364502 h 1797720"/>
              <a:gd name="connsiteX10" fmla="*/ 1642296 w 4347967"/>
              <a:gd name="connsiteY10" fmla="*/ 1433775 h 1797720"/>
              <a:gd name="connsiteX11" fmla="*/ 501973 w 4347967"/>
              <a:gd name="connsiteY11" fmla="*/ 1373997 h 1797720"/>
              <a:gd name="connsiteX12" fmla="*/ 496076 w 4347967"/>
              <a:gd name="connsiteY12" fmla="*/ 1745376 h 1797720"/>
              <a:gd name="connsiteX13" fmla="*/ 102629 w 4347967"/>
              <a:gd name="connsiteY13" fmla="*/ 1766557 h 1797720"/>
              <a:gd name="connsiteX14" fmla="*/ 32450 w 4347967"/>
              <a:gd name="connsiteY14" fmla="*/ 150434 h 1797720"/>
              <a:gd name="connsiteX15" fmla="*/ 1185095 w 4347967"/>
              <a:gd name="connsiteY15" fmla="*/ 20611 h 1797720"/>
              <a:gd name="connsiteX0" fmla="*/ 1085331 w 4248203"/>
              <a:gd name="connsiteY0" fmla="*/ 43536 h 1910585"/>
              <a:gd name="connsiteX1" fmla="*/ 1836959 w 4248203"/>
              <a:gd name="connsiteY1" fmla="*/ 24540 h 1910585"/>
              <a:gd name="connsiteX2" fmla="*/ 2443077 w 4248203"/>
              <a:gd name="connsiteY2" fmla="*/ 57391 h 1910585"/>
              <a:gd name="connsiteX3" fmla="*/ 3613545 w 4248203"/>
              <a:gd name="connsiteY3" fmla="*/ 66114 h 1910585"/>
              <a:gd name="connsiteX4" fmla="*/ 3665620 w 4248203"/>
              <a:gd name="connsiteY4" fmla="*/ 432744 h 1910585"/>
              <a:gd name="connsiteX5" fmla="*/ 4147185 w 4248203"/>
              <a:gd name="connsiteY5" fmla="*/ 502788 h 1910585"/>
              <a:gd name="connsiteX6" fmla="*/ 4207619 w 4248203"/>
              <a:gd name="connsiteY6" fmla="*/ 1693259 h 1910585"/>
              <a:gd name="connsiteX7" fmla="*/ 3659842 w 4248203"/>
              <a:gd name="connsiteY7" fmla="*/ 1736375 h 1910585"/>
              <a:gd name="connsiteX8" fmla="*/ 2888860 w 4248203"/>
              <a:gd name="connsiteY8" fmla="*/ 1804367 h 1910585"/>
              <a:gd name="connsiteX9" fmla="*/ 2595477 w 4248203"/>
              <a:gd name="connsiteY9" fmla="*/ 1387427 h 1910585"/>
              <a:gd name="connsiteX10" fmla="*/ 1542532 w 4248203"/>
              <a:gd name="connsiteY10" fmla="*/ 1456700 h 1910585"/>
              <a:gd name="connsiteX11" fmla="*/ 402209 w 4248203"/>
              <a:gd name="connsiteY11" fmla="*/ 1396922 h 1910585"/>
              <a:gd name="connsiteX12" fmla="*/ 396312 w 4248203"/>
              <a:gd name="connsiteY12" fmla="*/ 1768301 h 1910585"/>
              <a:gd name="connsiteX13" fmla="*/ 2865 w 4248203"/>
              <a:gd name="connsiteY13" fmla="*/ 1789482 h 1910585"/>
              <a:gd name="connsiteX14" fmla="*/ 149626 w 4248203"/>
              <a:gd name="connsiteY14" fmla="*/ 59441 h 1910585"/>
              <a:gd name="connsiteX15" fmla="*/ 1085331 w 4248203"/>
              <a:gd name="connsiteY15" fmla="*/ 43536 h 1910585"/>
              <a:gd name="connsiteX0" fmla="*/ 1174208 w 4337080"/>
              <a:gd name="connsiteY0" fmla="*/ 43536 h 1910585"/>
              <a:gd name="connsiteX1" fmla="*/ 1925836 w 4337080"/>
              <a:gd name="connsiteY1" fmla="*/ 24540 h 1910585"/>
              <a:gd name="connsiteX2" fmla="*/ 2531954 w 4337080"/>
              <a:gd name="connsiteY2" fmla="*/ 57391 h 1910585"/>
              <a:gd name="connsiteX3" fmla="*/ 3702422 w 4337080"/>
              <a:gd name="connsiteY3" fmla="*/ 66114 h 1910585"/>
              <a:gd name="connsiteX4" fmla="*/ 3754497 w 4337080"/>
              <a:gd name="connsiteY4" fmla="*/ 432744 h 1910585"/>
              <a:gd name="connsiteX5" fmla="*/ 4236062 w 4337080"/>
              <a:gd name="connsiteY5" fmla="*/ 502788 h 1910585"/>
              <a:gd name="connsiteX6" fmla="*/ 4296496 w 4337080"/>
              <a:gd name="connsiteY6" fmla="*/ 1693259 h 1910585"/>
              <a:gd name="connsiteX7" fmla="*/ 3748719 w 4337080"/>
              <a:gd name="connsiteY7" fmla="*/ 1736375 h 1910585"/>
              <a:gd name="connsiteX8" fmla="*/ 2977737 w 4337080"/>
              <a:gd name="connsiteY8" fmla="*/ 1804367 h 1910585"/>
              <a:gd name="connsiteX9" fmla="*/ 2684354 w 4337080"/>
              <a:gd name="connsiteY9" fmla="*/ 1387427 h 1910585"/>
              <a:gd name="connsiteX10" fmla="*/ 1631409 w 4337080"/>
              <a:gd name="connsiteY10" fmla="*/ 1456700 h 1910585"/>
              <a:gd name="connsiteX11" fmla="*/ 491086 w 4337080"/>
              <a:gd name="connsiteY11" fmla="*/ 1396922 h 1910585"/>
              <a:gd name="connsiteX12" fmla="*/ 485189 w 4337080"/>
              <a:gd name="connsiteY12" fmla="*/ 1768301 h 1910585"/>
              <a:gd name="connsiteX13" fmla="*/ 91742 w 4337080"/>
              <a:gd name="connsiteY13" fmla="*/ 1789482 h 1910585"/>
              <a:gd name="connsiteX14" fmla="*/ 238503 w 4337080"/>
              <a:gd name="connsiteY14" fmla="*/ 59441 h 1910585"/>
              <a:gd name="connsiteX15" fmla="*/ 1174208 w 4337080"/>
              <a:gd name="connsiteY15" fmla="*/ 43536 h 1910585"/>
              <a:gd name="connsiteX0" fmla="*/ 1174208 w 4337080"/>
              <a:gd name="connsiteY0" fmla="*/ 39331 h 1906380"/>
              <a:gd name="connsiteX1" fmla="*/ 1925836 w 4337080"/>
              <a:gd name="connsiteY1" fmla="*/ 20335 h 1906380"/>
              <a:gd name="connsiteX2" fmla="*/ 2531954 w 4337080"/>
              <a:gd name="connsiteY2" fmla="*/ 53186 h 1906380"/>
              <a:gd name="connsiteX3" fmla="*/ 3702422 w 4337080"/>
              <a:gd name="connsiteY3" fmla="*/ 61909 h 1906380"/>
              <a:gd name="connsiteX4" fmla="*/ 3754497 w 4337080"/>
              <a:gd name="connsiteY4" fmla="*/ 428539 h 1906380"/>
              <a:gd name="connsiteX5" fmla="*/ 4236062 w 4337080"/>
              <a:gd name="connsiteY5" fmla="*/ 498583 h 1906380"/>
              <a:gd name="connsiteX6" fmla="*/ 4296496 w 4337080"/>
              <a:gd name="connsiteY6" fmla="*/ 1689054 h 1906380"/>
              <a:gd name="connsiteX7" fmla="*/ 3748719 w 4337080"/>
              <a:gd name="connsiteY7" fmla="*/ 1732170 h 1906380"/>
              <a:gd name="connsiteX8" fmla="*/ 2977737 w 4337080"/>
              <a:gd name="connsiteY8" fmla="*/ 1800162 h 1906380"/>
              <a:gd name="connsiteX9" fmla="*/ 2684354 w 4337080"/>
              <a:gd name="connsiteY9" fmla="*/ 1383222 h 1906380"/>
              <a:gd name="connsiteX10" fmla="*/ 1631409 w 4337080"/>
              <a:gd name="connsiteY10" fmla="*/ 1452495 h 1906380"/>
              <a:gd name="connsiteX11" fmla="*/ 491086 w 4337080"/>
              <a:gd name="connsiteY11" fmla="*/ 1392717 h 1906380"/>
              <a:gd name="connsiteX12" fmla="*/ 485189 w 4337080"/>
              <a:gd name="connsiteY12" fmla="*/ 1764096 h 1906380"/>
              <a:gd name="connsiteX13" fmla="*/ 91742 w 4337080"/>
              <a:gd name="connsiteY13" fmla="*/ 1785277 h 1906380"/>
              <a:gd name="connsiteX14" fmla="*/ 238503 w 4337080"/>
              <a:gd name="connsiteY14" fmla="*/ 55236 h 1906380"/>
              <a:gd name="connsiteX15" fmla="*/ 1174208 w 4337080"/>
              <a:gd name="connsiteY15" fmla="*/ 39331 h 1906380"/>
              <a:gd name="connsiteX0" fmla="*/ 1195742 w 4358614"/>
              <a:gd name="connsiteY0" fmla="*/ 134550 h 2010023"/>
              <a:gd name="connsiteX1" fmla="*/ 1947370 w 4358614"/>
              <a:gd name="connsiteY1" fmla="*/ 115554 h 2010023"/>
              <a:gd name="connsiteX2" fmla="*/ 2553488 w 4358614"/>
              <a:gd name="connsiteY2" fmla="*/ 148405 h 2010023"/>
              <a:gd name="connsiteX3" fmla="*/ 3723956 w 4358614"/>
              <a:gd name="connsiteY3" fmla="*/ 157128 h 2010023"/>
              <a:gd name="connsiteX4" fmla="*/ 3776031 w 4358614"/>
              <a:gd name="connsiteY4" fmla="*/ 523758 h 2010023"/>
              <a:gd name="connsiteX5" fmla="*/ 4257596 w 4358614"/>
              <a:gd name="connsiteY5" fmla="*/ 593802 h 2010023"/>
              <a:gd name="connsiteX6" fmla="*/ 4318030 w 4358614"/>
              <a:gd name="connsiteY6" fmla="*/ 1784273 h 2010023"/>
              <a:gd name="connsiteX7" fmla="*/ 3770253 w 4358614"/>
              <a:gd name="connsiteY7" fmla="*/ 1827389 h 2010023"/>
              <a:gd name="connsiteX8" fmla="*/ 2999271 w 4358614"/>
              <a:gd name="connsiteY8" fmla="*/ 1895381 h 2010023"/>
              <a:gd name="connsiteX9" fmla="*/ 2705888 w 4358614"/>
              <a:gd name="connsiteY9" fmla="*/ 1478441 h 2010023"/>
              <a:gd name="connsiteX10" fmla="*/ 1652943 w 4358614"/>
              <a:gd name="connsiteY10" fmla="*/ 1547714 h 2010023"/>
              <a:gd name="connsiteX11" fmla="*/ 512620 w 4358614"/>
              <a:gd name="connsiteY11" fmla="*/ 1487936 h 2010023"/>
              <a:gd name="connsiteX12" fmla="*/ 506723 w 4358614"/>
              <a:gd name="connsiteY12" fmla="*/ 1859315 h 2010023"/>
              <a:gd name="connsiteX13" fmla="*/ 113276 w 4358614"/>
              <a:gd name="connsiteY13" fmla="*/ 1880496 h 2010023"/>
              <a:gd name="connsiteX14" fmla="*/ 225783 w 4358614"/>
              <a:gd name="connsiteY14" fmla="*/ 36538 h 2010023"/>
              <a:gd name="connsiteX15" fmla="*/ 1195742 w 4358614"/>
              <a:gd name="connsiteY15" fmla="*/ 134550 h 2010023"/>
              <a:gd name="connsiteX0" fmla="*/ 1355592 w 4358614"/>
              <a:gd name="connsiteY0" fmla="*/ 273752 h 1997334"/>
              <a:gd name="connsiteX1" fmla="*/ 1947370 w 4358614"/>
              <a:gd name="connsiteY1" fmla="*/ 102865 h 1997334"/>
              <a:gd name="connsiteX2" fmla="*/ 2553488 w 4358614"/>
              <a:gd name="connsiteY2" fmla="*/ 135716 h 1997334"/>
              <a:gd name="connsiteX3" fmla="*/ 3723956 w 4358614"/>
              <a:gd name="connsiteY3" fmla="*/ 144439 h 1997334"/>
              <a:gd name="connsiteX4" fmla="*/ 3776031 w 4358614"/>
              <a:gd name="connsiteY4" fmla="*/ 511069 h 1997334"/>
              <a:gd name="connsiteX5" fmla="*/ 4257596 w 4358614"/>
              <a:gd name="connsiteY5" fmla="*/ 581113 h 1997334"/>
              <a:gd name="connsiteX6" fmla="*/ 4318030 w 4358614"/>
              <a:gd name="connsiteY6" fmla="*/ 1771584 h 1997334"/>
              <a:gd name="connsiteX7" fmla="*/ 3770253 w 4358614"/>
              <a:gd name="connsiteY7" fmla="*/ 1814700 h 1997334"/>
              <a:gd name="connsiteX8" fmla="*/ 2999271 w 4358614"/>
              <a:gd name="connsiteY8" fmla="*/ 1882692 h 1997334"/>
              <a:gd name="connsiteX9" fmla="*/ 2705888 w 4358614"/>
              <a:gd name="connsiteY9" fmla="*/ 1465752 h 1997334"/>
              <a:gd name="connsiteX10" fmla="*/ 1652943 w 4358614"/>
              <a:gd name="connsiteY10" fmla="*/ 1535025 h 1997334"/>
              <a:gd name="connsiteX11" fmla="*/ 512620 w 4358614"/>
              <a:gd name="connsiteY11" fmla="*/ 1475247 h 1997334"/>
              <a:gd name="connsiteX12" fmla="*/ 506723 w 4358614"/>
              <a:gd name="connsiteY12" fmla="*/ 1846626 h 1997334"/>
              <a:gd name="connsiteX13" fmla="*/ 113276 w 4358614"/>
              <a:gd name="connsiteY13" fmla="*/ 1867807 h 1997334"/>
              <a:gd name="connsiteX14" fmla="*/ 225783 w 4358614"/>
              <a:gd name="connsiteY14" fmla="*/ 23849 h 1997334"/>
              <a:gd name="connsiteX15" fmla="*/ 1355592 w 4358614"/>
              <a:gd name="connsiteY15" fmla="*/ 273752 h 1997334"/>
              <a:gd name="connsiteX0" fmla="*/ 1350743 w 4353765"/>
              <a:gd name="connsiteY0" fmla="*/ 273752 h 1958392"/>
              <a:gd name="connsiteX1" fmla="*/ 1942521 w 4353765"/>
              <a:gd name="connsiteY1" fmla="*/ 102865 h 1958392"/>
              <a:gd name="connsiteX2" fmla="*/ 2548639 w 4353765"/>
              <a:gd name="connsiteY2" fmla="*/ 135716 h 1958392"/>
              <a:gd name="connsiteX3" fmla="*/ 3719107 w 4353765"/>
              <a:gd name="connsiteY3" fmla="*/ 144439 h 1958392"/>
              <a:gd name="connsiteX4" fmla="*/ 3771182 w 4353765"/>
              <a:gd name="connsiteY4" fmla="*/ 511069 h 1958392"/>
              <a:gd name="connsiteX5" fmla="*/ 4252747 w 4353765"/>
              <a:gd name="connsiteY5" fmla="*/ 581113 h 1958392"/>
              <a:gd name="connsiteX6" fmla="*/ 4313181 w 4353765"/>
              <a:gd name="connsiteY6" fmla="*/ 1771584 h 1958392"/>
              <a:gd name="connsiteX7" fmla="*/ 3765404 w 4353765"/>
              <a:gd name="connsiteY7" fmla="*/ 1814700 h 1958392"/>
              <a:gd name="connsiteX8" fmla="*/ 2994422 w 4353765"/>
              <a:gd name="connsiteY8" fmla="*/ 1882692 h 1958392"/>
              <a:gd name="connsiteX9" fmla="*/ 2701039 w 4353765"/>
              <a:gd name="connsiteY9" fmla="*/ 1465752 h 1958392"/>
              <a:gd name="connsiteX10" fmla="*/ 1648094 w 4353765"/>
              <a:gd name="connsiteY10" fmla="*/ 1535025 h 1958392"/>
              <a:gd name="connsiteX11" fmla="*/ 507771 w 4353765"/>
              <a:gd name="connsiteY11" fmla="*/ 1475247 h 1958392"/>
              <a:gd name="connsiteX12" fmla="*/ 410531 w 4353765"/>
              <a:gd name="connsiteY12" fmla="*/ 1694736 h 1958392"/>
              <a:gd name="connsiteX13" fmla="*/ 108427 w 4353765"/>
              <a:gd name="connsiteY13" fmla="*/ 1867807 h 1958392"/>
              <a:gd name="connsiteX14" fmla="*/ 220934 w 4353765"/>
              <a:gd name="connsiteY14" fmla="*/ 23849 h 1958392"/>
              <a:gd name="connsiteX15" fmla="*/ 1350743 w 4353765"/>
              <a:gd name="connsiteY15" fmla="*/ 273752 h 1958392"/>
              <a:gd name="connsiteX0" fmla="*/ 1350743 w 4353765"/>
              <a:gd name="connsiteY0" fmla="*/ 273752 h 1958392"/>
              <a:gd name="connsiteX1" fmla="*/ 1942521 w 4353765"/>
              <a:gd name="connsiteY1" fmla="*/ 102865 h 1958392"/>
              <a:gd name="connsiteX2" fmla="*/ 2548639 w 4353765"/>
              <a:gd name="connsiteY2" fmla="*/ 135716 h 1958392"/>
              <a:gd name="connsiteX3" fmla="*/ 3719107 w 4353765"/>
              <a:gd name="connsiteY3" fmla="*/ 144439 h 1958392"/>
              <a:gd name="connsiteX4" fmla="*/ 3771182 w 4353765"/>
              <a:gd name="connsiteY4" fmla="*/ 511069 h 1958392"/>
              <a:gd name="connsiteX5" fmla="*/ 4252747 w 4353765"/>
              <a:gd name="connsiteY5" fmla="*/ 581113 h 1958392"/>
              <a:gd name="connsiteX6" fmla="*/ 4313181 w 4353765"/>
              <a:gd name="connsiteY6" fmla="*/ 1771584 h 1958392"/>
              <a:gd name="connsiteX7" fmla="*/ 3765404 w 4353765"/>
              <a:gd name="connsiteY7" fmla="*/ 1814700 h 1958392"/>
              <a:gd name="connsiteX8" fmla="*/ 2994422 w 4353765"/>
              <a:gd name="connsiteY8" fmla="*/ 1882692 h 1958392"/>
              <a:gd name="connsiteX9" fmla="*/ 2701039 w 4353765"/>
              <a:gd name="connsiteY9" fmla="*/ 1465752 h 1958392"/>
              <a:gd name="connsiteX10" fmla="*/ 1648094 w 4353765"/>
              <a:gd name="connsiteY10" fmla="*/ 1535025 h 1958392"/>
              <a:gd name="connsiteX11" fmla="*/ 816055 w 4353765"/>
              <a:gd name="connsiteY11" fmla="*/ 1532206 h 1958392"/>
              <a:gd name="connsiteX12" fmla="*/ 410531 w 4353765"/>
              <a:gd name="connsiteY12" fmla="*/ 1694736 h 1958392"/>
              <a:gd name="connsiteX13" fmla="*/ 108427 w 4353765"/>
              <a:gd name="connsiteY13" fmla="*/ 1867807 h 1958392"/>
              <a:gd name="connsiteX14" fmla="*/ 220934 w 4353765"/>
              <a:gd name="connsiteY14" fmla="*/ 23849 h 1958392"/>
              <a:gd name="connsiteX15" fmla="*/ 1350743 w 4353765"/>
              <a:gd name="connsiteY15" fmla="*/ 273752 h 1958392"/>
              <a:gd name="connsiteX0" fmla="*/ 1355320 w 4358342"/>
              <a:gd name="connsiteY0" fmla="*/ 273752 h 2101660"/>
              <a:gd name="connsiteX1" fmla="*/ 1947098 w 4358342"/>
              <a:gd name="connsiteY1" fmla="*/ 102865 h 2101660"/>
              <a:gd name="connsiteX2" fmla="*/ 2553216 w 4358342"/>
              <a:gd name="connsiteY2" fmla="*/ 135716 h 2101660"/>
              <a:gd name="connsiteX3" fmla="*/ 3723684 w 4358342"/>
              <a:gd name="connsiteY3" fmla="*/ 144439 h 2101660"/>
              <a:gd name="connsiteX4" fmla="*/ 3775759 w 4358342"/>
              <a:gd name="connsiteY4" fmla="*/ 511069 h 2101660"/>
              <a:gd name="connsiteX5" fmla="*/ 4257324 w 4358342"/>
              <a:gd name="connsiteY5" fmla="*/ 581113 h 2101660"/>
              <a:gd name="connsiteX6" fmla="*/ 4317758 w 4358342"/>
              <a:gd name="connsiteY6" fmla="*/ 1771584 h 2101660"/>
              <a:gd name="connsiteX7" fmla="*/ 3769981 w 4358342"/>
              <a:gd name="connsiteY7" fmla="*/ 1814700 h 2101660"/>
              <a:gd name="connsiteX8" fmla="*/ 2998999 w 4358342"/>
              <a:gd name="connsiteY8" fmla="*/ 1882692 h 2101660"/>
              <a:gd name="connsiteX9" fmla="*/ 2705616 w 4358342"/>
              <a:gd name="connsiteY9" fmla="*/ 1465752 h 2101660"/>
              <a:gd name="connsiteX10" fmla="*/ 1652671 w 4358342"/>
              <a:gd name="connsiteY10" fmla="*/ 1535025 h 2101660"/>
              <a:gd name="connsiteX11" fmla="*/ 820632 w 4358342"/>
              <a:gd name="connsiteY11" fmla="*/ 1532206 h 2101660"/>
              <a:gd name="connsiteX12" fmla="*/ 415108 w 4358342"/>
              <a:gd name="connsiteY12" fmla="*/ 1694736 h 2101660"/>
              <a:gd name="connsiteX13" fmla="*/ 101587 w 4358342"/>
              <a:gd name="connsiteY13" fmla="*/ 2029190 h 2101660"/>
              <a:gd name="connsiteX14" fmla="*/ 225511 w 4358342"/>
              <a:gd name="connsiteY14" fmla="*/ 23849 h 2101660"/>
              <a:gd name="connsiteX15" fmla="*/ 1355320 w 4358342"/>
              <a:gd name="connsiteY15" fmla="*/ 273752 h 2101660"/>
              <a:gd name="connsiteX0" fmla="*/ 1355320 w 4358342"/>
              <a:gd name="connsiteY0" fmla="*/ 273752 h 2101660"/>
              <a:gd name="connsiteX1" fmla="*/ 1947098 w 4358342"/>
              <a:gd name="connsiteY1" fmla="*/ 102865 h 2101660"/>
              <a:gd name="connsiteX2" fmla="*/ 2553216 w 4358342"/>
              <a:gd name="connsiteY2" fmla="*/ 135716 h 2101660"/>
              <a:gd name="connsiteX3" fmla="*/ 3723684 w 4358342"/>
              <a:gd name="connsiteY3" fmla="*/ 144439 h 2101660"/>
              <a:gd name="connsiteX4" fmla="*/ 3775759 w 4358342"/>
              <a:gd name="connsiteY4" fmla="*/ 511069 h 2101660"/>
              <a:gd name="connsiteX5" fmla="*/ 4257324 w 4358342"/>
              <a:gd name="connsiteY5" fmla="*/ 581113 h 2101660"/>
              <a:gd name="connsiteX6" fmla="*/ 4317758 w 4358342"/>
              <a:gd name="connsiteY6" fmla="*/ 1771584 h 2101660"/>
              <a:gd name="connsiteX7" fmla="*/ 3769981 w 4358342"/>
              <a:gd name="connsiteY7" fmla="*/ 1814700 h 2101660"/>
              <a:gd name="connsiteX8" fmla="*/ 2998999 w 4358342"/>
              <a:gd name="connsiteY8" fmla="*/ 1882692 h 2101660"/>
              <a:gd name="connsiteX9" fmla="*/ 2671363 w 4358342"/>
              <a:gd name="connsiteY9" fmla="*/ 1627136 h 2101660"/>
              <a:gd name="connsiteX10" fmla="*/ 1652671 w 4358342"/>
              <a:gd name="connsiteY10" fmla="*/ 1535025 h 2101660"/>
              <a:gd name="connsiteX11" fmla="*/ 820632 w 4358342"/>
              <a:gd name="connsiteY11" fmla="*/ 1532206 h 2101660"/>
              <a:gd name="connsiteX12" fmla="*/ 415108 w 4358342"/>
              <a:gd name="connsiteY12" fmla="*/ 1694736 h 2101660"/>
              <a:gd name="connsiteX13" fmla="*/ 101587 w 4358342"/>
              <a:gd name="connsiteY13" fmla="*/ 2029190 h 2101660"/>
              <a:gd name="connsiteX14" fmla="*/ 225511 w 4358342"/>
              <a:gd name="connsiteY14" fmla="*/ 23849 h 2101660"/>
              <a:gd name="connsiteX15" fmla="*/ 1355320 w 4358342"/>
              <a:gd name="connsiteY15" fmla="*/ 273752 h 2101660"/>
              <a:gd name="connsiteX0" fmla="*/ 1355320 w 4373546"/>
              <a:gd name="connsiteY0" fmla="*/ 273752 h 2101660"/>
              <a:gd name="connsiteX1" fmla="*/ 1947098 w 4373546"/>
              <a:gd name="connsiteY1" fmla="*/ 102865 h 2101660"/>
              <a:gd name="connsiteX2" fmla="*/ 2553216 w 4373546"/>
              <a:gd name="connsiteY2" fmla="*/ 135716 h 2101660"/>
              <a:gd name="connsiteX3" fmla="*/ 3723684 w 4373546"/>
              <a:gd name="connsiteY3" fmla="*/ 144439 h 2101660"/>
              <a:gd name="connsiteX4" fmla="*/ 3775759 w 4373546"/>
              <a:gd name="connsiteY4" fmla="*/ 511069 h 2101660"/>
              <a:gd name="connsiteX5" fmla="*/ 4257324 w 4373546"/>
              <a:gd name="connsiteY5" fmla="*/ 581113 h 2101660"/>
              <a:gd name="connsiteX6" fmla="*/ 4317758 w 4373546"/>
              <a:gd name="connsiteY6" fmla="*/ 1771584 h 2101660"/>
              <a:gd name="connsiteX7" fmla="*/ 3564459 w 4373546"/>
              <a:gd name="connsiteY7" fmla="*/ 1463454 h 2101660"/>
              <a:gd name="connsiteX8" fmla="*/ 2998999 w 4373546"/>
              <a:gd name="connsiteY8" fmla="*/ 1882692 h 2101660"/>
              <a:gd name="connsiteX9" fmla="*/ 2671363 w 4373546"/>
              <a:gd name="connsiteY9" fmla="*/ 1627136 h 2101660"/>
              <a:gd name="connsiteX10" fmla="*/ 1652671 w 4373546"/>
              <a:gd name="connsiteY10" fmla="*/ 1535025 h 2101660"/>
              <a:gd name="connsiteX11" fmla="*/ 820632 w 4373546"/>
              <a:gd name="connsiteY11" fmla="*/ 1532206 h 2101660"/>
              <a:gd name="connsiteX12" fmla="*/ 415108 w 4373546"/>
              <a:gd name="connsiteY12" fmla="*/ 1694736 h 2101660"/>
              <a:gd name="connsiteX13" fmla="*/ 101587 w 4373546"/>
              <a:gd name="connsiteY13" fmla="*/ 2029190 h 2101660"/>
              <a:gd name="connsiteX14" fmla="*/ 225511 w 4373546"/>
              <a:gd name="connsiteY14" fmla="*/ 23849 h 2101660"/>
              <a:gd name="connsiteX15" fmla="*/ 1355320 w 4373546"/>
              <a:gd name="connsiteY15" fmla="*/ 273752 h 2101660"/>
              <a:gd name="connsiteX0" fmla="*/ 1355320 w 4382375"/>
              <a:gd name="connsiteY0" fmla="*/ 273752 h 2101660"/>
              <a:gd name="connsiteX1" fmla="*/ 1947098 w 4382375"/>
              <a:gd name="connsiteY1" fmla="*/ 102865 h 2101660"/>
              <a:gd name="connsiteX2" fmla="*/ 2553216 w 4382375"/>
              <a:gd name="connsiteY2" fmla="*/ 135716 h 2101660"/>
              <a:gd name="connsiteX3" fmla="*/ 3723684 w 4382375"/>
              <a:gd name="connsiteY3" fmla="*/ 144439 h 2101660"/>
              <a:gd name="connsiteX4" fmla="*/ 3775759 w 4382375"/>
              <a:gd name="connsiteY4" fmla="*/ 511069 h 2101660"/>
              <a:gd name="connsiteX5" fmla="*/ 4257324 w 4382375"/>
              <a:gd name="connsiteY5" fmla="*/ 581113 h 2101660"/>
              <a:gd name="connsiteX6" fmla="*/ 4329176 w 4382375"/>
              <a:gd name="connsiteY6" fmla="*/ 1885502 h 2101660"/>
              <a:gd name="connsiteX7" fmla="*/ 3564459 w 4382375"/>
              <a:gd name="connsiteY7" fmla="*/ 1463454 h 2101660"/>
              <a:gd name="connsiteX8" fmla="*/ 2998999 w 4382375"/>
              <a:gd name="connsiteY8" fmla="*/ 1882692 h 2101660"/>
              <a:gd name="connsiteX9" fmla="*/ 2671363 w 4382375"/>
              <a:gd name="connsiteY9" fmla="*/ 1627136 h 2101660"/>
              <a:gd name="connsiteX10" fmla="*/ 1652671 w 4382375"/>
              <a:gd name="connsiteY10" fmla="*/ 1535025 h 2101660"/>
              <a:gd name="connsiteX11" fmla="*/ 820632 w 4382375"/>
              <a:gd name="connsiteY11" fmla="*/ 1532206 h 2101660"/>
              <a:gd name="connsiteX12" fmla="*/ 415108 w 4382375"/>
              <a:gd name="connsiteY12" fmla="*/ 1694736 h 2101660"/>
              <a:gd name="connsiteX13" fmla="*/ 101587 w 4382375"/>
              <a:gd name="connsiteY13" fmla="*/ 2029190 h 2101660"/>
              <a:gd name="connsiteX14" fmla="*/ 225511 w 4382375"/>
              <a:gd name="connsiteY14" fmla="*/ 23849 h 2101660"/>
              <a:gd name="connsiteX15" fmla="*/ 1355320 w 4382375"/>
              <a:gd name="connsiteY15" fmla="*/ 273752 h 2101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382375" h="2101660">
                <a:moveTo>
                  <a:pt x="1355320" y="273752"/>
                </a:moveTo>
                <a:cubicBezTo>
                  <a:pt x="1642251" y="286921"/>
                  <a:pt x="1720807" y="100556"/>
                  <a:pt x="1947098" y="102865"/>
                </a:cubicBezTo>
                <a:cubicBezTo>
                  <a:pt x="2173389" y="105174"/>
                  <a:pt x="2257118" y="128787"/>
                  <a:pt x="2553216" y="135716"/>
                </a:cubicBezTo>
                <a:cubicBezTo>
                  <a:pt x="2849314" y="142645"/>
                  <a:pt x="3519927" y="81880"/>
                  <a:pt x="3723684" y="144439"/>
                </a:cubicBezTo>
                <a:cubicBezTo>
                  <a:pt x="3927441" y="206998"/>
                  <a:pt x="3648759" y="425633"/>
                  <a:pt x="3775759" y="511069"/>
                </a:cubicBezTo>
                <a:cubicBezTo>
                  <a:pt x="3902759" y="596505"/>
                  <a:pt x="4165088" y="352041"/>
                  <a:pt x="4257324" y="581113"/>
                </a:cubicBezTo>
                <a:cubicBezTo>
                  <a:pt x="4349560" y="810185"/>
                  <a:pt x="4444654" y="1738445"/>
                  <a:pt x="4329176" y="1885502"/>
                </a:cubicBezTo>
                <a:cubicBezTo>
                  <a:pt x="4213699" y="2032559"/>
                  <a:pt x="3786155" y="1463922"/>
                  <a:pt x="3564459" y="1463454"/>
                </a:cubicBezTo>
                <a:cubicBezTo>
                  <a:pt x="3342763" y="1462986"/>
                  <a:pt x="3187486" y="1742946"/>
                  <a:pt x="2998999" y="1882692"/>
                </a:cubicBezTo>
                <a:cubicBezTo>
                  <a:pt x="2740381" y="1991219"/>
                  <a:pt x="2895751" y="1685080"/>
                  <a:pt x="2671363" y="1627136"/>
                </a:cubicBezTo>
                <a:cubicBezTo>
                  <a:pt x="2446975" y="1569192"/>
                  <a:pt x="1961126" y="1550847"/>
                  <a:pt x="1652671" y="1535025"/>
                </a:cubicBezTo>
                <a:cubicBezTo>
                  <a:pt x="1344216" y="1519203"/>
                  <a:pt x="1026892" y="1505588"/>
                  <a:pt x="820632" y="1532206"/>
                </a:cubicBezTo>
                <a:cubicBezTo>
                  <a:pt x="614372" y="1558824"/>
                  <a:pt x="481665" y="1629309"/>
                  <a:pt x="415108" y="1694736"/>
                </a:cubicBezTo>
                <a:cubicBezTo>
                  <a:pt x="405641" y="1693711"/>
                  <a:pt x="133187" y="2307671"/>
                  <a:pt x="101587" y="2029190"/>
                </a:cubicBezTo>
                <a:cubicBezTo>
                  <a:pt x="69988" y="1750709"/>
                  <a:pt x="-171565" y="293246"/>
                  <a:pt x="225511" y="23849"/>
                </a:cubicBezTo>
                <a:cubicBezTo>
                  <a:pt x="713931" y="-93657"/>
                  <a:pt x="1068389" y="260583"/>
                  <a:pt x="1355320" y="273752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 dirty="0"/>
          </a:p>
        </p:txBody>
      </p:sp>
      <p:sp>
        <p:nvSpPr>
          <p:cNvPr id="11" name="Freeform 10"/>
          <p:cNvSpPr/>
          <p:nvPr/>
        </p:nvSpPr>
        <p:spPr>
          <a:xfrm>
            <a:off x="406301" y="7039857"/>
            <a:ext cx="859583" cy="872151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83" h="872151">
                <a:moveTo>
                  <a:pt x="738183" y="78493"/>
                </a:moveTo>
                <a:cubicBezTo>
                  <a:pt x="920601" y="226275"/>
                  <a:pt x="869801" y="683476"/>
                  <a:pt x="765892" y="798930"/>
                </a:cubicBezTo>
                <a:cubicBezTo>
                  <a:pt x="661983" y="914384"/>
                  <a:pt x="232492" y="884365"/>
                  <a:pt x="114728" y="771220"/>
                </a:cubicBezTo>
                <a:cubicBezTo>
                  <a:pt x="-3036" y="658075"/>
                  <a:pt x="-44599" y="235511"/>
                  <a:pt x="59310" y="120057"/>
                </a:cubicBezTo>
                <a:cubicBezTo>
                  <a:pt x="163219" y="4603"/>
                  <a:pt x="464163" y="-60098"/>
                  <a:pt x="738183" y="78493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406301" y="8305801"/>
            <a:ext cx="859583" cy="872151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83" h="872151">
                <a:moveTo>
                  <a:pt x="738183" y="78493"/>
                </a:moveTo>
                <a:cubicBezTo>
                  <a:pt x="920601" y="226275"/>
                  <a:pt x="869801" y="683476"/>
                  <a:pt x="765892" y="798930"/>
                </a:cubicBezTo>
                <a:cubicBezTo>
                  <a:pt x="661983" y="914384"/>
                  <a:pt x="232492" y="884365"/>
                  <a:pt x="114728" y="771220"/>
                </a:cubicBezTo>
                <a:cubicBezTo>
                  <a:pt x="-3036" y="658075"/>
                  <a:pt x="-44599" y="235511"/>
                  <a:pt x="59310" y="120057"/>
                </a:cubicBezTo>
                <a:cubicBezTo>
                  <a:pt x="163219" y="4603"/>
                  <a:pt x="464163" y="-60098"/>
                  <a:pt x="738183" y="78493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447799" y="7206629"/>
            <a:ext cx="3142700" cy="53859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dirty="0" smtClean="0"/>
              <a:t>Low Grade 0.08 opt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461655" y="8472571"/>
            <a:ext cx="3034337" cy="544100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dirty="0" smtClean="0"/>
              <a:t>High Grade 1.0 opt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28600" y="892907"/>
            <a:ext cx="1148071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Map 4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2181006" y="3091261"/>
            <a:ext cx="882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Surface</a:t>
            </a:r>
            <a:endParaRPr lang="en-US" sz="1800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3063299" y="3275927"/>
            <a:ext cx="746701" cy="184666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17"/>
          <p:cNvSpPr/>
          <p:nvPr/>
        </p:nvSpPr>
        <p:spPr>
          <a:xfrm>
            <a:off x="8435153" y="7090191"/>
            <a:ext cx="2216294" cy="1180163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  <a:gd name="connsiteX0" fmla="*/ 744166 w 941618"/>
              <a:gd name="connsiteY0" fmla="*/ 78493 h 866095"/>
              <a:gd name="connsiteX1" fmla="*/ 893454 w 941618"/>
              <a:gd name="connsiteY1" fmla="*/ 789385 h 866095"/>
              <a:gd name="connsiteX2" fmla="*/ 120711 w 941618"/>
              <a:gd name="connsiteY2" fmla="*/ 771220 h 866095"/>
              <a:gd name="connsiteX3" fmla="*/ 65293 w 941618"/>
              <a:gd name="connsiteY3" fmla="*/ 120057 h 866095"/>
              <a:gd name="connsiteX4" fmla="*/ 744166 w 941618"/>
              <a:gd name="connsiteY4" fmla="*/ 78493 h 866095"/>
              <a:gd name="connsiteX0" fmla="*/ 759752 w 957204"/>
              <a:gd name="connsiteY0" fmla="*/ 78493 h 848563"/>
              <a:gd name="connsiteX1" fmla="*/ 909040 w 957204"/>
              <a:gd name="connsiteY1" fmla="*/ 789385 h 848563"/>
              <a:gd name="connsiteX2" fmla="*/ 136297 w 957204"/>
              <a:gd name="connsiteY2" fmla="*/ 771220 h 848563"/>
              <a:gd name="connsiteX3" fmla="*/ 18806 w 957204"/>
              <a:gd name="connsiteY3" fmla="*/ 466494 h 848563"/>
              <a:gd name="connsiteX4" fmla="*/ 80879 w 957204"/>
              <a:gd name="connsiteY4" fmla="*/ 120057 h 848563"/>
              <a:gd name="connsiteX5" fmla="*/ 759752 w 957204"/>
              <a:gd name="connsiteY5" fmla="*/ 78493 h 848563"/>
              <a:gd name="connsiteX0" fmla="*/ 701522 w 898974"/>
              <a:gd name="connsiteY0" fmla="*/ 65983 h 835220"/>
              <a:gd name="connsiteX1" fmla="*/ 850810 w 898974"/>
              <a:gd name="connsiteY1" fmla="*/ 776875 h 835220"/>
              <a:gd name="connsiteX2" fmla="*/ 78067 w 898974"/>
              <a:gd name="connsiteY2" fmla="*/ 758710 h 835220"/>
              <a:gd name="connsiteX3" fmla="*/ 153997 w 898974"/>
              <a:gd name="connsiteY3" fmla="*/ 473073 h 835220"/>
              <a:gd name="connsiteX4" fmla="*/ 22649 w 898974"/>
              <a:gd name="connsiteY4" fmla="*/ 107547 h 835220"/>
              <a:gd name="connsiteX5" fmla="*/ 701522 w 898974"/>
              <a:gd name="connsiteY5" fmla="*/ 65983 h 835220"/>
              <a:gd name="connsiteX0" fmla="*/ 686334 w 883786"/>
              <a:gd name="connsiteY0" fmla="*/ 81120 h 850357"/>
              <a:gd name="connsiteX1" fmla="*/ 835622 w 883786"/>
              <a:gd name="connsiteY1" fmla="*/ 792012 h 850357"/>
              <a:gd name="connsiteX2" fmla="*/ 62879 w 883786"/>
              <a:gd name="connsiteY2" fmla="*/ 773847 h 850357"/>
              <a:gd name="connsiteX3" fmla="*/ 138809 w 883786"/>
              <a:gd name="connsiteY3" fmla="*/ 488210 h 850357"/>
              <a:gd name="connsiteX4" fmla="*/ 7461 w 883786"/>
              <a:gd name="connsiteY4" fmla="*/ 122684 h 850357"/>
              <a:gd name="connsiteX5" fmla="*/ 404072 w 883786"/>
              <a:gd name="connsiteY5" fmla="*/ 20512 h 850357"/>
              <a:gd name="connsiteX6" fmla="*/ 686334 w 883786"/>
              <a:gd name="connsiteY6" fmla="*/ 81120 h 850357"/>
              <a:gd name="connsiteX0" fmla="*/ 686587 w 884039"/>
              <a:gd name="connsiteY0" fmla="*/ 43816 h 813053"/>
              <a:gd name="connsiteX1" fmla="*/ 835875 w 884039"/>
              <a:gd name="connsiteY1" fmla="*/ 754708 h 813053"/>
              <a:gd name="connsiteX2" fmla="*/ 63132 w 884039"/>
              <a:gd name="connsiteY2" fmla="*/ 736543 h 813053"/>
              <a:gd name="connsiteX3" fmla="*/ 139062 w 884039"/>
              <a:gd name="connsiteY3" fmla="*/ 450906 h 813053"/>
              <a:gd name="connsiteX4" fmla="*/ 7714 w 884039"/>
              <a:gd name="connsiteY4" fmla="*/ 85380 h 813053"/>
              <a:gd name="connsiteX5" fmla="*/ 409851 w 884039"/>
              <a:gd name="connsiteY5" fmla="*/ 116837 h 813053"/>
              <a:gd name="connsiteX6" fmla="*/ 686587 w 884039"/>
              <a:gd name="connsiteY6" fmla="*/ 43816 h 813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4039" h="813053">
                <a:moveTo>
                  <a:pt x="686587" y="43816"/>
                </a:moveTo>
                <a:cubicBezTo>
                  <a:pt x="869005" y="191598"/>
                  <a:pt x="939784" y="639254"/>
                  <a:pt x="835875" y="754708"/>
                </a:cubicBezTo>
                <a:cubicBezTo>
                  <a:pt x="731966" y="870162"/>
                  <a:pt x="179267" y="787177"/>
                  <a:pt x="63132" y="736543"/>
                </a:cubicBezTo>
                <a:cubicBezTo>
                  <a:pt x="-53003" y="685909"/>
                  <a:pt x="148298" y="559433"/>
                  <a:pt x="139062" y="450906"/>
                </a:cubicBezTo>
                <a:cubicBezTo>
                  <a:pt x="129826" y="342379"/>
                  <a:pt x="-37418" y="141058"/>
                  <a:pt x="7714" y="85380"/>
                </a:cubicBezTo>
                <a:cubicBezTo>
                  <a:pt x="52846" y="29702"/>
                  <a:pt x="296706" y="123764"/>
                  <a:pt x="409851" y="116837"/>
                </a:cubicBezTo>
                <a:cubicBezTo>
                  <a:pt x="522997" y="109910"/>
                  <a:pt x="614662" y="-84767"/>
                  <a:pt x="686587" y="43816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187172"/>
              </p:ext>
            </p:extLst>
          </p:nvPr>
        </p:nvGraphicFramePr>
        <p:xfrm>
          <a:off x="1981199" y="685800"/>
          <a:ext cx="13258820" cy="91541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</a:tblGrid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53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960418" y="892907"/>
            <a:ext cx="13314218" cy="4973859"/>
          </a:xfrm>
          <a:custGeom>
            <a:avLst/>
            <a:gdLst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5472546 w 12843164"/>
              <a:gd name="connsiteY2" fmla="*/ 415010 h 1398682"/>
              <a:gd name="connsiteX3" fmla="*/ 6539346 w 12843164"/>
              <a:gd name="connsiteY3" fmla="*/ 1052319 h 1398682"/>
              <a:gd name="connsiteX4" fmla="*/ 8146473 w 12843164"/>
              <a:gd name="connsiteY4" fmla="*/ 13228 h 1398682"/>
              <a:gd name="connsiteX5" fmla="*/ 9850582 w 12843164"/>
              <a:gd name="connsiteY5" fmla="*/ 511991 h 1398682"/>
              <a:gd name="connsiteX6" fmla="*/ 11651673 w 12843164"/>
              <a:gd name="connsiteY6" fmla="*/ 27082 h 1398682"/>
              <a:gd name="connsiteX7" fmla="*/ 12275127 w 12843164"/>
              <a:gd name="connsiteY7" fmla="*/ 96355 h 1398682"/>
              <a:gd name="connsiteX8" fmla="*/ 12843164 w 12843164"/>
              <a:gd name="connsiteY8" fmla="*/ 387301 h 1398682"/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3768436 w 12843164"/>
              <a:gd name="connsiteY2" fmla="*/ 256309 h 1398682"/>
              <a:gd name="connsiteX3" fmla="*/ 5472546 w 12843164"/>
              <a:gd name="connsiteY3" fmla="*/ 415010 h 1398682"/>
              <a:gd name="connsiteX4" fmla="*/ 6539346 w 12843164"/>
              <a:gd name="connsiteY4" fmla="*/ 1052319 h 1398682"/>
              <a:gd name="connsiteX5" fmla="*/ 8146473 w 12843164"/>
              <a:gd name="connsiteY5" fmla="*/ 13228 h 1398682"/>
              <a:gd name="connsiteX6" fmla="*/ 9850582 w 12843164"/>
              <a:gd name="connsiteY6" fmla="*/ 511991 h 1398682"/>
              <a:gd name="connsiteX7" fmla="*/ 11651673 w 12843164"/>
              <a:gd name="connsiteY7" fmla="*/ 27082 h 1398682"/>
              <a:gd name="connsiteX8" fmla="*/ 12275127 w 12843164"/>
              <a:gd name="connsiteY8" fmla="*/ 96355 h 1398682"/>
              <a:gd name="connsiteX9" fmla="*/ 12843164 w 12843164"/>
              <a:gd name="connsiteY9" fmla="*/ 387301 h 1398682"/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3768436 w 12843164"/>
              <a:gd name="connsiteY2" fmla="*/ 256309 h 1398682"/>
              <a:gd name="connsiteX3" fmla="*/ 4987636 w 12843164"/>
              <a:gd name="connsiteY3" fmla="*/ 311727 h 1398682"/>
              <a:gd name="connsiteX4" fmla="*/ 5472546 w 12843164"/>
              <a:gd name="connsiteY4" fmla="*/ 415010 h 1398682"/>
              <a:gd name="connsiteX5" fmla="*/ 6539346 w 12843164"/>
              <a:gd name="connsiteY5" fmla="*/ 1052319 h 1398682"/>
              <a:gd name="connsiteX6" fmla="*/ 8146473 w 12843164"/>
              <a:gd name="connsiteY6" fmla="*/ 13228 h 1398682"/>
              <a:gd name="connsiteX7" fmla="*/ 9850582 w 12843164"/>
              <a:gd name="connsiteY7" fmla="*/ 511991 h 1398682"/>
              <a:gd name="connsiteX8" fmla="*/ 11651673 w 12843164"/>
              <a:gd name="connsiteY8" fmla="*/ 27082 h 1398682"/>
              <a:gd name="connsiteX9" fmla="*/ 12275127 w 12843164"/>
              <a:gd name="connsiteY9" fmla="*/ 96355 h 1398682"/>
              <a:gd name="connsiteX10" fmla="*/ 12843164 w 12843164"/>
              <a:gd name="connsiteY10" fmla="*/ 387301 h 1398682"/>
              <a:gd name="connsiteX0" fmla="*/ 0 w 12843164"/>
              <a:gd name="connsiteY0" fmla="*/ 1398682 h 1398682"/>
              <a:gd name="connsiteX1" fmla="*/ 1676400 w 12843164"/>
              <a:gd name="connsiteY1" fmla="*/ 768927 h 1398682"/>
              <a:gd name="connsiteX2" fmla="*/ 3435927 w 12843164"/>
              <a:gd name="connsiteY2" fmla="*/ 290319 h 1398682"/>
              <a:gd name="connsiteX3" fmla="*/ 3768436 w 12843164"/>
              <a:gd name="connsiteY3" fmla="*/ 256309 h 1398682"/>
              <a:gd name="connsiteX4" fmla="*/ 4987636 w 12843164"/>
              <a:gd name="connsiteY4" fmla="*/ 311727 h 1398682"/>
              <a:gd name="connsiteX5" fmla="*/ 5472546 w 12843164"/>
              <a:gd name="connsiteY5" fmla="*/ 415010 h 1398682"/>
              <a:gd name="connsiteX6" fmla="*/ 6539346 w 12843164"/>
              <a:gd name="connsiteY6" fmla="*/ 1052319 h 1398682"/>
              <a:gd name="connsiteX7" fmla="*/ 8146473 w 12843164"/>
              <a:gd name="connsiteY7" fmla="*/ 13228 h 1398682"/>
              <a:gd name="connsiteX8" fmla="*/ 9850582 w 12843164"/>
              <a:gd name="connsiteY8" fmla="*/ 511991 h 1398682"/>
              <a:gd name="connsiteX9" fmla="*/ 11651673 w 12843164"/>
              <a:gd name="connsiteY9" fmla="*/ 27082 h 1398682"/>
              <a:gd name="connsiteX10" fmla="*/ 12275127 w 12843164"/>
              <a:gd name="connsiteY10" fmla="*/ 96355 h 1398682"/>
              <a:gd name="connsiteX11" fmla="*/ 12843164 w 12843164"/>
              <a:gd name="connsiteY11" fmla="*/ 387301 h 1398682"/>
              <a:gd name="connsiteX0" fmla="*/ 0 w 14062364"/>
              <a:gd name="connsiteY0" fmla="*/ 2534755 h 2534755"/>
              <a:gd name="connsiteX1" fmla="*/ 2895600 w 14062364"/>
              <a:gd name="connsiteY1" fmla="*/ 768927 h 2534755"/>
              <a:gd name="connsiteX2" fmla="*/ 4655127 w 14062364"/>
              <a:gd name="connsiteY2" fmla="*/ 290319 h 2534755"/>
              <a:gd name="connsiteX3" fmla="*/ 4987636 w 14062364"/>
              <a:gd name="connsiteY3" fmla="*/ 256309 h 2534755"/>
              <a:gd name="connsiteX4" fmla="*/ 6206836 w 14062364"/>
              <a:gd name="connsiteY4" fmla="*/ 311727 h 2534755"/>
              <a:gd name="connsiteX5" fmla="*/ 6691746 w 14062364"/>
              <a:gd name="connsiteY5" fmla="*/ 415010 h 2534755"/>
              <a:gd name="connsiteX6" fmla="*/ 7758546 w 14062364"/>
              <a:gd name="connsiteY6" fmla="*/ 1052319 h 2534755"/>
              <a:gd name="connsiteX7" fmla="*/ 9365673 w 14062364"/>
              <a:gd name="connsiteY7" fmla="*/ 13228 h 2534755"/>
              <a:gd name="connsiteX8" fmla="*/ 11069782 w 14062364"/>
              <a:gd name="connsiteY8" fmla="*/ 511991 h 2534755"/>
              <a:gd name="connsiteX9" fmla="*/ 12870873 w 14062364"/>
              <a:gd name="connsiteY9" fmla="*/ 27082 h 2534755"/>
              <a:gd name="connsiteX10" fmla="*/ 13494327 w 14062364"/>
              <a:gd name="connsiteY10" fmla="*/ 96355 h 2534755"/>
              <a:gd name="connsiteX11" fmla="*/ 14062364 w 14062364"/>
              <a:gd name="connsiteY11" fmla="*/ 387301 h 2534755"/>
              <a:gd name="connsiteX0" fmla="*/ 0 w 14062364"/>
              <a:gd name="connsiteY0" fmla="*/ 2534755 h 2534755"/>
              <a:gd name="connsiteX1" fmla="*/ 2715491 w 14062364"/>
              <a:gd name="connsiteY1" fmla="*/ 159327 h 2534755"/>
              <a:gd name="connsiteX2" fmla="*/ 4655127 w 14062364"/>
              <a:gd name="connsiteY2" fmla="*/ 290319 h 2534755"/>
              <a:gd name="connsiteX3" fmla="*/ 4987636 w 14062364"/>
              <a:gd name="connsiteY3" fmla="*/ 256309 h 2534755"/>
              <a:gd name="connsiteX4" fmla="*/ 6206836 w 14062364"/>
              <a:gd name="connsiteY4" fmla="*/ 311727 h 2534755"/>
              <a:gd name="connsiteX5" fmla="*/ 6691746 w 14062364"/>
              <a:gd name="connsiteY5" fmla="*/ 415010 h 2534755"/>
              <a:gd name="connsiteX6" fmla="*/ 7758546 w 14062364"/>
              <a:gd name="connsiteY6" fmla="*/ 1052319 h 2534755"/>
              <a:gd name="connsiteX7" fmla="*/ 9365673 w 14062364"/>
              <a:gd name="connsiteY7" fmla="*/ 13228 h 2534755"/>
              <a:gd name="connsiteX8" fmla="*/ 11069782 w 14062364"/>
              <a:gd name="connsiteY8" fmla="*/ 511991 h 2534755"/>
              <a:gd name="connsiteX9" fmla="*/ 12870873 w 14062364"/>
              <a:gd name="connsiteY9" fmla="*/ 27082 h 2534755"/>
              <a:gd name="connsiteX10" fmla="*/ 13494327 w 14062364"/>
              <a:gd name="connsiteY10" fmla="*/ 96355 h 2534755"/>
              <a:gd name="connsiteX11" fmla="*/ 14062364 w 14062364"/>
              <a:gd name="connsiteY11" fmla="*/ 387301 h 2534755"/>
              <a:gd name="connsiteX0" fmla="*/ 0 w 14062364"/>
              <a:gd name="connsiteY0" fmla="*/ 2813170 h 2813170"/>
              <a:gd name="connsiteX1" fmla="*/ 2715491 w 14062364"/>
              <a:gd name="connsiteY1" fmla="*/ 437742 h 2813170"/>
              <a:gd name="connsiteX2" fmla="*/ 4738255 w 14062364"/>
              <a:gd name="connsiteY2" fmla="*/ 697 h 2813170"/>
              <a:gd name="connsiteX3" fmla="*/ 4987636 w 14062364"/>
              <a:gd name="connsiteY3" fmla="*/ 534724 h 2813170"/>
              <a:gd name="connsiteX4" fmla="*/ 6206836 w 14062364"/>
              <a:gd name="connsiteY4" fmla="*/ 590142 h 2813170"/>
              <a:gd name="connsiteX5" fmla="*/ 6691746 w 14062364"/>
              <a:gd name="connsiteY5" fmla="*/ 693425 h 2813170"/>
              <a:gd name="connsiteX6" fmla="*/ 7758546 w 14062364"/>
              <a:gd name="connsiteY6" fmla="*/ 1330734 h 2813170"/>
              <a:gd name="connsiteX7" fmla="*/ 9365673 w 14062364"/>
              <a:gd name="connsiteY7" fmla="*/ 291643 h 2813170"/>
              <a:gd name="connsiteX8" fmla="*/ 11069782 w 14062364"/>
              <a:gd name="connsiteY8" fmla="*/ 790406 h 2813170"/>
              <a:gd name="connsiteX9" fmla="*/ 12870873 w 14062364"/>
              <a:gd name="connsiteY9" fmla="*/ 305497 h 2813170"/>
              <a:gd name="connsiteX10" fmla="*/ 13494327 w 14062364"/>
              <a:gd name="connsiteY10" fmla="*/ 374770 h 2813170"/>
              <a:gd name="connsiteX11" fmla="*/ 14062364 w 14062364"/>
              <a:gd name="connsiteY11" fmla="*/ 665716 h 2813170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2870873 w 14062364"/>
              <a:gd name="connsiteY9" fmla="*/ 307632 h 2815305"/>
              <a:gd name="connsiteX10" fmla="*/ 13494327 w 14062364"/>
              <a:gd name="connsiteY10" fmla="*/ 376905 h 2815305"/>
              <a:gd name="connsiteX11" fmla="*/ 14062364 w 14062364"/>
              <a:gd name="connsiteY11" fmla="*/ 667851 h 2815305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3494327 w 14062364"/>
              <a:gd name="connsiteY9" fmla="*/ 376905 h 2815305"/>
              <a:gd name="connsiteX10" fmla="*/ 14062364 w 14062364"/>
              <a:gd name="connsiteY10" fmla="*/ 667851 h 2815305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2621490 w 14062364"/>
              <a:gd name="connsiteY9" fmla="*/ 681705 h 2815305"/>
              <a:gd name="connsiteX10" fmla="*/ 14062364 w 14062364"/>
              <a:gd name="connsiteY10" fmla="*/ 667851 h 2815305"/>
              <a:gd name="connsiteX0" fmla="*/ 0 w 13591310"/>
              <a:gd name="connsiteY0" fmla="*/ 2815305 h 2815305"/>
              <a:gd name="connsiteX1" fmla="*/ 2715491 w 13591310"/>
              <a:gd name="connsiteY1" fmla="*/ 439877 h 2815305"/>
              <a:gd name="connsiteX2" fmla="*/ 4738255 w 13591310"/>
              <a:gd name="connsiteY2" fmla="*/ 2832 h 2815305"/>
              <a:gd name="connsiteX3" fmla="*/ 5860472 w 13591310"/>
              <a:gd name="connsiteY3" fmla="*/ 245913 h 2815305"/>
              <a:gd name="connsiteX4" fmla="*/ 6206836 w 13591310"/>
              <a:gd name="connsiteY4" fmla="*/ 592277 h 2815305"/>
              <a:gd name="connsiteX5" fmla="*/ 6691746 w 13591310"/>
              <a:gd name="connsiteY5" fmla="*/ 695560 h 2815305"/>
              <a:gd name="connsiteX6" fmla="*/ 7758546 w 13591310"/>
              <a:gd name="connsiteY6" fmla="*/ 1332869 h 2815305"/>
              <a:gd name="connsiteX7" fmla="*/ 9365673 w 13591310"/>
              <a:gd name="connsiteY7" fmla="*/ 293778 h 2815305"/>
              <a:gd name="connsiteX8" fmla="*/ 11069782 w 13591310"/>
              <a:gd name="connsiteY8" fmla="*/ 792541 h 2815305"/>
              <a:gd name="connsiteX9" fmla="*/ 12621490 w 13591310"/>
              <a:gd name="connsiteY9" fmla="*/ 681705 h 2815305"/>
              <a:gd name="connsiteX10" fmla="*/ 13591310 w 13591310"/>
              <a:gd name="connsiteY10" fmla="*/ 1263596 h 2815305"/>
              <a:gd name="connsiteX0" fmla="*/ 0 w 13591310"/>
              <a:gd name="connsiteY0" fmla="*/ 2815305 h 2815305"/>
              <a:gd name="connsiteX1" fmla="*/ 2715491 w 13591310"/>
              <a:gd name="connsiteY1" fmla="*/ 439877 h 2815305"/>
              <a:gd name="connsiteX2" fmla="*/ 4738255 w 13591310"/>
              <a:gd name="connsiteY2" fmla="*/ 2832 h 2815305"/>
              <a:gd name="connsiteX3" fmla="*/ 5860472 w 13591310"/>
              <a:gd name="connsiteY3" fmla="*/ 245913 h 2815305"/>
              <a:gd name="connsiteX4" fmla="*/ 6206836 w 13591310"/>
              <a:gd name="connsiteY4" fmla="*/ 592277 h 2815305"/>
              <a:gd name="connsiteX5" fmla="*/ 6691746 w 13591310"/>
              <a:gd name="connsiteY5" fmla="*/ 695560 h 2815305"/>
              <a:gd name="connsiteX6" fmla="*/ 8035637 w 13591310"/>
              <a:gd name="connsiteY6" fmla="*/ 266069 h 2815305"/>
              <a:gd name="connsiteX7" fmla="*/ 9365673 w 13591310"/>
              <a:gd name="connsiteY7" fmla="*/ 293778 h 2815305"/>
              <a:gd name="connsiteX8" fmla="*/ 11069782 w 13591310"/>
              <a:gd name="connsiteY8" fmla="*/ 792541 h 2815305"/>
              <a:gd name="connsiteX9" fmla="*/ 12621490 w 13591310"/>
              <a:gd name="connsiteY9" fmla="*/ 681705 h 2815305"/>
              <a:gd name="connsiteX10" fmla="*/ 13591310 w 13591310"/>
              <a:gd name="connsiteY10" fmla="*/ 1263596 h 2815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6691746 w 13591310"/>
              <a:gd name="connsiteY5" fmla="*/ 1101560 h 3221305"/>
              <a:gd name="connsiteX6" fmla="*/ 8035637 w 13591310"/>
              <a:gd name="connsiteY6" fmla="*/ 672069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8035637 w 13591310"/>
              <a:gd name="connsiteY6" fmla="*/ 672069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9047019 w 13591310"/>
              <a:gd name="connsiteY6" fmla="*/ 76324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9047019 w 13591310"/>
              <a:gd name="connsiteY6" fmla="*/ 76324 h 3221305"/>
              <a:gd name="connsiteX7" fmla="*/ 10086110 w 13591310"/>
              <a:gd name="connsiteY7" fmla="*/ 478105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879440 h 3879440"/>
              <a:gd name="connsiteX1" fmla="*/ 2715491 w 13591310"/>
              <a:gd name="connsiteY1" fmla="*/ 1504012 h 3879440"/>
              <a:gd name="connsiteX2" fmla="*/ 4738255 w 13591310"/>
              <a:gd name="connsiteY2" fmla="*/ 1066967 h 3879440"/>
              <a:gd name="connsiteX3" fmla="*/ 5860472 w 13591310"/>
              <a:gd name="connsiteY3" fmla="*/ 1310048 h 3879440"/>
              <a:gd name="connsiteX4" fmla="*/ 6996545 w 13591310"/>
              <a:gd name="connsiteY4" fmla="*/ 658885 h 3879440"/>
              <a:gd name="connsiteX5" fmla="*/ 8506692 w 13591310"/>
              <a:gd name="connsiteY5" fmla="*/ 168 h 3879440"/>
              <a:gd name="connsiteX6" fmla="*/ 9047019 w 13591310"/>
              <a:gd name="connsiteY6" fmla="*/ 734459 h 3879440"/>
              <a:gd name="connsiteX7" fmla="*/ 10086110 w 13591310"/>
              <a:gd name="connsiteY7" fmla="*/ 1136240 h 3879440"/>
              <a:gd name="connsiteX8" fmla="*/ 11069782 w 13591310"/>
              <a:gd name="connsiteY8" fmla="*/ 1856676 h 3879440"/>
              <a:gd name="connsiteX9" fmla="*/ 12621490 w 13591310"/>
              <a:gd name="connsiteY9" fmla="*/ 1745840 h 3879440"/>
              <a:gd name="connsiteX10" fmla="*/ 13591310 w 13591310"/>
              <a:gd name="connsiteY10" fmla="*/ 2327731 h 3879440"/>
              <a:gd name="connsiteX0" fmla="*/ 0 w 13369637"/>
              <a:gd name="connsiteY0" fmla="*/ 3879440 h 3879440"/>
              <a:gd name="connsiteX1" fmla="*/ 2715491 w 13369637"/>
              <a:gd name="connsiteY1" fmla="*/ 1504012 h 3879440"/>
              <a:gd name="connsiteX2" fmla="*/ 4738255 w 13369637"/>
              <a:gd name="connsiteY2" fmla="*/ 1066967 h 3879440"/>
              <a:gd name="connsiteX3" fmla="*/ 5860472 w 13369637"/>
              <a:gd name="connsiteY3" fmla="*/ 1310048 h 3879440"/>
              <a:gd name="connsiteX4" fmla="*/ 6996545 w 13369637"/>
              <a:gd name="connsiteY4" fmla="*/ 658885 h 3879440"/>
              <a:gd name="connsiteX5" fmla="*/ 8506692 w 13369637"/>
              <a:gd name="connsiteY5" fmla="*/ 168 h 3879440"/>
              <a:gd name="connsiteX6" fmla="*/ 9047019 w 13369637"/>
              <a:gd name="connsiteY6" fmla="*/ 734459 h 3879440"/>
              <a:gd name="connsiteX7" fmla="*/ 10086110 w 13369637"/>
              <a:gd name="connsiteY7" fmla="*/ 1136240 h 3879440"/>
              <a:gd name="connsiteX8" fmla="*/ 11069782 w 13369637"/>
              <a:gd name="connsiteY8" fmla="*/ 1856676 h 3879440"/>
              <a:gd name="connsiteX9" fmla="*/ 12621490 w 13369637"/>
              <a:gd name="connsiteY9" fmla="*/ 1745840 h 3879440"/>
              <a:gd name="connsiteX10" fmla="*/ 13369637 w 13369637"/>
              <a:gd name="connsiteY10" fmla="*/ 2258458 h 3879440"/>
              <a:gd name="connsiteX0" fmla="*/ 0 w 13369637"/>
              <a:gd name="connsiteY0" fmla="*/ 3879388 h 3879388"/>
              <a:gd name="connsiteX1" fmla="*/ 2715491 w 13369637"/>
              <a:gd name="connsiteY1" fmla="*/ 1503960 h 3879388"/>
              <a:gd name="connsiteX2" fmla="*/ 4738255 w 13369637"/>
              <a:gd name="connsiteY2" fmla="*/ 1066915 h 3879388"/>
              <a:gd name="connsiteX3" fmla="*/ 5860472 w 13369637"/>
              <a:gd name="connsiteY3" fmla="*/ 1309996 h 3879388"/>
              <a:gd name="connsiteX4" fmla="*/ 6996545 w 13369637"/>
              <a:gd name="connsiteY4" fmla="*/ 658833 h 3879388"/>
              <a:gd name="connsiteX5" fmla="*/ 8506692 w 13369637"/>
              <a:gd name="connsiteY5" fmla="*/ 116 h 3879388"/>
              <a:gd name="connsiteX6" fmla="*/ 9296400 w 13369637"/>
              <a:gd name="connsiteY6" fmla="*/ 609716 h 3879388"/>
              <a:gd name="connsiteX7" fmla="*/ 10086110 w 13369637"/>
              <a:gd name="connsiteY7" fmla="*/ 1136188 h 3879388"/>
              <a:gd name="connsiteX8" fmla="*/ 11069782 w 13369637"/>
              <a:gd name="connsiteY8" fmla="*/ 1856624 h 3879388"/>
              <a:gd name="connsiteX9" fmla="*/ 12621490 w 13369637"/>
              <a:gd name="connsiteY9" fmla="*/ 1745788 h 3879388"/>
              <a:gd name="connsiteX10" fmla="*/ 13369637 w 13369637"/>
              <a:gd name="connsiteY10" fmla="*/ 2258406 h 3879388"/>
              <a:gd name="connsiteX0" fmla="*/ 0 w 13369637"/>
              <a:gd name="connsiteY0" fmla="*/ 4128732 h 4128732"/>
              <a:gd name="connsiteX1" fmla="*/ 2715491 w 13369637"/>
              <a:gd name="connsiteY1" fmla="*/ 1753304 h 4128732"/>
              <a:gd name="connsiteX2" fmla="*/ 4738255 w 13369637"/>
              <a:gd name="connsiteY2" fmla="*/ 1316259 h 4128732"/>
              <a:gd name="connsiteX3" fmla="*/ 5860472 w 13369637"/>
              <a:gd name="connsiteY3" fmla="*/ 1559340 h 4128732"/>
              <a:gd name="connsiteX4" fmla="*/ 6996545 w 13369637"/>
              <a:gd name="connsiteY4" fmla="*/ 908177 h 4128732"/>
              <a:gd name="connsiteX5" fmla="*/ 8534401 w 13369637"/>
              <a:gd name="connsiteY5" fmla="*/ 78 h 4128732"/>
              <a:gd name="connsiteX6" fmla="*/ 9296400 w 13369637"/>
              <a:gd name="connsiteY6" fmla="*/ 859060 h 4128732"/>
              <a:gd name="connsiteX7" fmla="*/ 10086110 w 13369637"/>
              <a:gd name="connsiteY7" fmla="*/ 1385532 h 4128732"/>
              <a:gd name="connsiteX8" fmla="*/ 11069782 w 13369637"/>
              <a:gd name="connsiteY8" fmla="*/ 2105968 h 4128732"/>
              <a:gd name="connsiteX9" fmla="*/ 12621490 w 13369637"/>
              <a:gd name="connsiteY9" fmla="*/ 1995132 h 4128732"/>
              <a:gd name="connsiteX10" fmla="*/ 13369637 w 13369637"/>
              <a:gd name="connsiteY10" fmla="*/ 2507750 h 4128732"/>
              <a:gd name="connsiteX0" fmla="*/ 0 w 13369637"/>
              <a:gd name="connsiteY0" fmla="*/ 4128732 h 4128732"/>
              <a:gd name="connsiteX1" fmla="*/ 2618509 w 13369637"/>
              <a:gd name="connsiteY1" fmla="*/ 1947267 h 4128732"/>
              <a:gd name="connsiteX2" fmla="*/ 4738255 w 13369637"/>
              <a:gd name="connsiteY2" fmla="*/ 1316259 h 4128732"/>
              <a:gd name="connsiteX3" fmla="*/ 5860472 w 13369637"/>
              <a:gd name="connsiteY3" fmla="*/ 1559340 h 4128732"/>
              <a:gd name="connsiteX4" fmla="*/ 6996545 w 13369637"/>
              <a:gd name="connsiteY4" fmla="*/ 908177 h 4128732"/>
              <a:gd name="connsiteX5" fmla="*/ 8534401 w 13369637"/>
              <a:gd name="connsiteY5" fmla="*/ 78 h 4128732"/>
              <a:gd name="connsiteX6" fmla="*/ 9296400 w 13369637"/>
              <a:gd name="connsiteY6" fmla="*/ 859060 h 4128732"/>
              <a:gd name="connsiteX7" fmla="*/ 10086110 w 13369637"/>
              <a:gd name="connsiteY7" fmla="*/ 1385532 h 4128732"/>
              <a:gd name="connsiteX8" fmla="*/ 11069782 w 13369637"/>
              <a:gd name="connsiteY8" fmla="*/ 2105968 h 4128732"/>
              <a:gd name="connsiteX9" fmla="*/ 12621490 w 13369637"/>
              <a:gd name="connsiteY9" fmla="*/ 1995132 h 4128732"/>
              <a:gd name="connsiteX10" fmla="*/ 13369637 w 13369637"/>
              <a:gd name="connsiteY10" fmla="*/ 2507750 h 4128732"/>
              <a:gd name="connsiteX0" fmla="*/ 0 w 13286509"/>
              <a:gd name="connsiteY0" fmla="*/ 4101023 h 4101023"/>
              <a:gd name="connsiteX1" fmla="*/ 2535381 w 13286509"/>
              <a:gd name="connsiteY1" fmla="*/ 1947267 h 4101023"/>
              <a:gd name="connsiteX2" fmla="*/ 4655127 w 13286509"/>
              <a:gd name="connsiteY2" fmla="*/ 1316259 h 4101023"/>
              <a:gd name="connsiteX3" fmla="*/ 5777344 w 13286509"/>
              <a:gd name="connsiteY3" fmla="*/ 1559340 h 4101023"/>
              <a:gd name="connsiteX4" fmla="*/ 6913417 w 13286509"/>
              <a:gd name="connsiteY4" fmla="*/ 908177 h 4101023"/>
              <a:gd name="connsiteX5" fmla="*/ 8451273 w 13286509"/>
              <a:gd name="connsiteY5" fmla="*/ 78 h 4101023"/>
              <a:gd name="connsiteX6" fmla="*/ 9213272 w 13286509"/>
              <a:gd name="connsiteY6" fmla="*/ 859060 h 4101023"/>
              <a:gd name="connsiteX7" fmla="*/ 10002982 w 13286509"/>
              <a:gd name="connsiteY7" fmla="*/ 1385532 h 4101023"/>
              <a:gd name="connsiteX8" fmla="*/ 10986654 w 13286509"/>
              <a:gd name="connsiteY8" fmla="*/ 2105968 h 4101023"/>
              <a:gd name="connsiteX9" fmla="*/ 12538362 w 13286509"/>
              <a:gd name="connsiteY9" fmla="*/ 1995132 h 4101023"/>
              <a:gd name="connsiteX10" fmla="*/ 13286509 w 13286509"/>
              <a:gd name="connsiteY10" fmla="*/ 2507750 h 4101023"/>
              <a:gd name="connsiteX0" fmla="*/ 0 w 13314218"/>
              <a:gd name="connsiteY0" fmla="*/ 4973859 h 4973859"/>
              <a:gd name="connsiteX1" fmla="*/ 2563090 w 13314218"/>
              <a:gd name="connsiteY1" fmla="*/ 1947267 h 4973859"/>
              <a:gd name="connsiteX2" fmla="*/ 4682836 w 13314218"/>
              <a:gd name="connsiteY2" fmla="*/ 1316259 h 4973859"/>
              <a:gd name="connsiteX3" fmla="*/ 5805053 w 13314218"/>
              <a:gd name="connsiteY3" fmla="*/ 1559340 h 4973859"/>
              <a:gd name="connsiteX4" fmla="*/ 6941126 w 13314218"/>
              <a:gd name="connsiteY4" fmla="*/ 908177 h 4973859"/>
              <a:gd name="connsiteX5" fmla="*/ 8478982 w 13314218"/>
              <a:gd name="connsiteY5" fmla="*/ 78 h 4973859"/>
              <a:gd name="connsiteX6" fmla="*/ 9240981 w 13314218"/>
              <a:gd name="connsiteY6" fmla="*/ 859060 h 4973859"/>
              <a:gd name="connsiteX7" fmla="*/ 10030691 w 13314218"/>
              <a:gd name="connsiteY7" fmla="*/ 1385532 h 4973859"/>
              <a:gd name="connsiteX8" fmla="*/ 11014363 w 13314218"/>
              <a:gd name="connsiteY8" fmla="*/ 2105968 h 4973859"/>
              <a:gd name="connsiteX9" fmla="*/ 12566071 w 13314218"/>
              <a:gd name="connsiteY9" fmla="*/ 1995132 h 4973859"/>
              <a:gd name="connsiteX10" fmla="*/ 13314218 w 13314218"/>
              <a:gd name="connsiteY10" fmla="*/ 2507750 h 4973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314218" h="4973859">
                <a:moveTo>
                  <a:pt x="0" y="4973859"/>
                </a:moveTo>
                <a:cubicBezTo>
                  <a:pt x="279400" y="4868900"/>
                  <a:pt x="1990436" y="2131994"/>
                  <a:pt x="2563090" y="1947267"/>
                </a:cubicBezTo>
                <a:cubicBezTo>
                  <a:pt x="3135744" y="1762540"/>
                  <a:pt x="4142509" y="1380913"/>
                  <a:pt x="4682836" y="1316259"/>
                </a:cubicBezTo>
                <a:cubicBezTo>
                  <a:pt x="5223163" y="1251605"/>
                  <a:pt x="5465617" y="1538558"/>
                  <a:pt x="5805053" y="1559340"/>
                </a:cubicBezTo>
                <a:cubicBezTo>
                  <a:pt x="6063671" y="1562908"/>
                  <a:pt x="6657108" y="881727"/>
                  <a:pt x="6941126" y="908177"/>
                </a:cubicBezTo>
                <a:cubicBezTo>
                  <a:pt x="7225144" y="934627"/>
                  <a:pt x="8095673" y="8264"/>
                  <a:pt x="8478982" y="78"/>
                </a:cubicBezTo>
                <a:cubicBezTo>
                  <a:pt x="8862291" y="-8108"/>
                  <a:pt x="8982363" y="628151"/>
                  <a:pt x="9240981" y="859060"/>
                </a:cubicBezTo>
                <a:cubicBezTo>
                  <a:pt x="9499599" y="1089969"/>
                  <a:pt x="9735127" y="1177714"/>
                  <a:pt x="10030691" y="1385532"/>
                </a:cubicBezTo>
                <a:cubicBezTo>
                  <a:pt x="10326255" y="1593350"/>
                  <a:pt x="10591800" y="2004368"/>
                  <a:pt x="11014363" y="2105968"/>
                </a:cubicBezTo>
                <a:cubicBezTo>
                  <a:pt x="11436926" y="2207568"/>
                  <a:pt x="12182762" y="1928168"/>
                  <a:pt x="12566071" y="1995132"/>
                </a:cubicBezTo>
                <a:cubicBezTo>
                  <a:pt x="12949380" y="2062096"/>
                  <a:pt x="13129490" y="2392295"/>
                  <a:pt x="13314218" y="2507750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4038600" y="2346828"/>
            <a:ext cx="3220056" cy="3150207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400794 w 3118431"/>
              <a:gd name="connsiteY11" fmla="*/ 93892 h 1554316"/>
              <a:gd name="connsiteX0" fmla="*/ 1400794 w 3036364"/>
              <a:gd name="connsiteY0" fmla="*/ 398148 h 1858572"/>
              <a:gd name="connsiteX1" fmla="*/ 2038102 w 3036364"/>
              <a:gd name="connsiteY1" fmla="*/ 328876 h 1858572"/>
              <a:gd name="connsiteX2" fmla="*/ 2523011 w 3036364"/>
              <a:gd name="connsiteY2" fmla="*/ 10221 h 1858572"/>
              <a:gd name="connsiteX3" fmla="*/ 3021775 w 3036364"/>
              <a:gd name="connsiteY3" fmla="*/ 758366 h 1858572"/>
              <a:gd name="connsiteX4" fmla="*/ 1927265 w 3036364"/>
              <a:gd name="connsiteY4" fmla="*/ 799931 h 1858572"/>
              <a:gd name="connsiteX5" fmla="*/ 1761011 w 3036364"/>
              <a:gd name="connsiteY5" fmla="*/ 1270985 h 1858572"/>
              <a:gd name="connsiteX6" fmla="*/ 1756439 w 3036364"/>
              <a:gd name="connsiteY6" fmla="*/ 1756166 h 1858572"/>
              <a:gd name="connsiteX7" fmla="*/ 1206830 w 3036364"/>
              <a:gd name="connsiteY7" fmla="*/ 1811312 h 1858572"/>
              <a:gd name="connsiteX8" fmla="*/ 112320 w 3036364"/>
              <a:gd name="connsiteY8" fmla="*/ 1783602 h 1858572"/>
              <a:gd name="connsiteX9" fmla="*/ 112320 w 3036364"/>
              <a:gd name="connsiteY9" fmla="*/ 924621 h 1858572"/>
              <a:gd name="connsiteX10" fmla="*/ 791193 w 3036364"/>
              <a:gd name="connsiteY10" fmla="*/ 883057 h 1858572"/>
              <a:gd name="connsiteX11" fmla="*/ 1400794 w 3036364"/>
              <a:gd name="connsiteY11" fmla="*/ 398148 h 1858572"/>
              <a:gd name="connsiteX0" fmla="*/ 1400794 w 3036115"/>
              <a:gd name="connsiteY0" fmla="*/ 427729 h 1888153"/>
              <a:gd name="connsiteX1" fmla="*/ 2093520 w 3036115"/>
              <a:gd name="connsiteY1" fmla="*/ 136784 h 1888153"/>
              <a:gd name="connsiteX2" fmla="*/ 2523011 w 3036115"/>
              <a:gd name="connsiteY2" fmla="*/ 39802 h 1888153"/>
              <a:gd name="connsiteX3" fmla="*/ 3021775 w 3036115"/>
              <a:gd name="connsiteY3" fmla="*/ 787947 h 1888153"/>
              <a:gd name="connsiteX4" fmla="*/ 1927265 w 3036115"/>
              <a:gd name="connsiteY4" fmla="*/ 829512 h 1888153"/>
              <a:gd name="connsiteX5" fmla="*/ 1761011 w 3036115"/>
              <a:gd name="connsiteY5" fmla="*/ 1300566 h 1888153"/>
              <a:gd name="connsiteX6" fmla="*/ 1756439 w 3036115"/>
              <a:gd name="connsiteY6" fmla="*/ 1785747 h 1888153"/>
              <a:gd name="connsiteX7" fmla="*/ 1206830 w 3036115"/>
              <a:gd name="connsiteY7" fmla="*/ 1840893 h 1888153"/>
              <a:gd name="connsiteX8" fmla="*/ 112320 w 3036115"/>
              <a:gd name="connsiteY8" fmla="*/ 1813183 h 1888153"/>
              <a:gd name="connsiteX9" fmla="*/ 112320 w 3036115"/>
              <a:gd name="connsiteY9" fmla="*/ 954202 h 1888153"/>
              <a:gd name="connsiteX10" fmla="*/ 791193 w 3036115"/>
              <a:gd name="connsiteY10" fmla="*/ 912638 h 1888153"/>
              <a:gd name="connsiteX11" fmla="*/ 1400794 w 3036115"/>
              <a:gd name="connsiteY11" fmla="*/ 427729 h 1888153"/>
              <a:gd name="connsiteX0" fmla="*/ 1400794 w 3044090"/>
              <a:gd name="connsiteY0" fmla="*/ 527024 h 1987448"/>
              <a:gd name="connsiteX1" fmla="*/ 2093520 w 3044090"/>
              <a:gd name="connsiteY1" fmla="*/ 236079 h 1987448"/>
              <a:gd name="connsiteX2" fmla="*/ 2619993 w 3044090"/>
              <a:gd name="connsiteY2" fmla="*/ 28261 h 1987448"/>
              <a:gd name="connsiteX3" fmla="*/ 3021775 w 3044090"/>
              <a:gd name="connsiteY3" fmla="*/ 887242 h 1987448"/>
              <a:gd name="connsiteX4" fmla="*/ 1927265 w 3044090"/>
              <a:gd name="connsiteY4" fmla="*/ 928807 h 1987448"/>
              <a:gd name="connsiteX5" fmla="*/ 1761011 w 3044090"/>
              <a:gd name="connsiteY5" fmla="*/ 1399861 h 1987448"/>
              <a:gd name="connsiteX6" fmla="*/ 1756439 w 3044090"/>
              <a:gd name="connsiteY6" fmla="*/ 1885042 h 1987448"/>
              <a:gd name="connsiteX7" fmla="*/ 1206830 w 3044090"/>
              <a:gd name="connsiteY7" fmla="*/ 1940188 h 1987448"/>
              <a:gd name="connsiteX8" fmla="*/ 112320 w 3044090"/>
              <a:gd name="connsiteY8" fmla="*/ 1912478 h 1987448"/>
              <a:gd name="connsiteX9" fmla="*/ 112320 w 3044090"/>
              <a:gd name="connsiteY9" fmla="*/ 1053497 h 1987448"/>
              <a:gd name="connsiteX10" fmla="*/ 791193 w 3044090"/>
              <a:gd name="connsiteY10" fmla="*/ 1011933 h 1987448"/>
              <a:gd name="connsiteX11" fmla="*/ 1400794 w 3044090"/>
              <a:gd name="connsiteY11" fmla="*/ 527024 h 1987448"/>
              <a:gd name="connsiteX0" fmla="*/ 1400794 w 2645018"/>
              <a:gd name="connsiteY0" fmla="*/ 513436 h 1973860"/>
              <a:gd name="connsiteX1" fmla="*/ 2093520 w 2645018"/>
              <a:gd name="connsiteY1" fmla="*/ 222491 h 1973860"/>
              <a:gd name="connsiteX2" fmla="*/ 2619993 w 2645018"/>
              <a:gd name="connsiteY2" fmla="*/ 14673 h 1973860"/>
              <a:gd name="connsiteX3" fmla="*/ 2495302 w 2645018"/>
              <a:gd name="connsiteY3" fmla="*/ 638126 h 1973860"/>
              <a:gd name="connsiteX4" fmla="*/ 1927265 w 2645018"/>
              <a:gd name="connsiteY4" fmla="*/ 915219 h 1973860"/>
              <a:gd name="connsiteX5" fmla="*/ 1761011 w 2645018"/>
              <a:gd name="connsiteY5" fmla="*/ 1386273 h 1973860"/>
              <a:gd name="connsiteX6" fmla="*/ 1756439 w 2645018"/>
              <a:gd name="connsiteY6" fmla="*/ 1871454 h 1973860"/>
              <a:gd name="connsiteX7" fmla="*/ 1206830 w 2645018"/>
              <a:gd name="connsiteY7" fmla="*/ 1926600 h 1973860"/>
              <a:gd name="connsiteX8" fmla="*/ 112320 w 2645018"/>
              <a:gd name="connsiteY8" fmla="*/ 1898890 h 1973860"/>
              <a:gd name="connsiteX9" fmla="*/ 112320 w 2645018"/>
              <a:gd name="connsiteY9" fmla="*/ 1039909 h 1973860"/>
              <a:gd name="connsiteX10" fmla="*/ 791193 w 2645018"/>
              <a:gd name="connsiteY10" fmla="*/ 998345 h 1973860"/>
              <a:gd name="connsiteX11" fmla="*/ 1400794 w 2645018"/>
              <a:gd name="connsiteY11" fmla="*/ 513436 h 1973860"/>
              <a:gd name="connsiteX0" fmla="*/ 1026721 w 2645018"/>
              <a:gd name="connsiteY0" fmla="*/ 248097 h 1971757"/>
              <a:gd name="connsiteX1" fmla="*/ 2093520 w 2645018"/>
              <a:gd name="connsiteY1" fmla="*/ 220388 h 1971757"/>
              <a:gd name="connsiteX2" fmla="*/ 2619993 w 2645018"/>
              <a:gd name="connsiteY2" fmla="*/ 12570 h 1971757"/>
              <a:gd name="connsiteX3" fmla="*/ 2495302 w 2645018"/>
              <a:gd name="connsiteY3" fmla="*/ 636023 h 1971757"/>
              <a:gd name="connsiteX4" fmla="*/ 1927265 w 2645018"/>
              <a:gd name="connsiteY4" fmla="*/ 913116 h 1971757"/>
              <a:gd name="connsiteX5" fmla="*/ 1761011 w 2645018"/>
              <a:gd name="connsiteY5" fmla="*/ 1384170 h 1971757"/>
              <a:gd name="connsiteX6" fmla="*/ 1756439 w 2645018"/>
              <a:gd name="connsiteY6" fmla="*/ 1869351 h 1971757"/>
              <a:gd name="connsiteX7" fmla="*/ 1206830 w 2645018"/>
              <a:gd name="connsiteY7" fmla="*/ 1924497 h 1971757"/>
              <a:gd name="connsiteX8" fmla="*/ 112320 w 2645018"/>
              <a:gd name="connsiteY8" fmla="*/ 1896787 h 1971757"/>
              <a:gd name="connsiteX9" fmla="*/ 112320 w 2645018"/>
              <a:gd name="connsiteY9" fmla="*/ 1037806 h 1971757"/>
              <a:gd name="connsiteX10" fmla="*/ 791193 w 2645018"/>
              <a:gd name="connsiteY10" fmla="*/ 996242 h 1971757"/>
              <a:gd name="connsiteX11" fmla="*/ 1026721 w 2645018"/>
              <a:gd name="connsiteY11" fmla="*/ 248097 h 1971757"/>
              <a:gd name="connsiteX0" fmla="*/ 1006134 w 2624431"/>
              <a:gd name="connsiteY0" fmla="*/ 248097 h 1971757"/>
              <a:gd name="connsiteX1" fmla="*/ 2072933 w 2624431"/>
              <a:gd name="connsiteY1" fmla="*/ 220388 h 1971757"/>
              <a:gd name="connsiteX2" fmla="*/ 2599406 w 2624431"/>
              <a:gd name="connsiteY2" fmla="*/ 12570 h 1971757"/>
              <a:gd name="connsiteX3" fmla="*/ 2474715 w 2624431"/>
              <a:gd name="connsiteY3" fmla="*/ 636023 h 1971757"/>
              <a:gd name="connsiteX4" fmla="*/ 1906678 w 2624431"/>
              <a:gd name="connsiteY4" fmla="*/ 913116 h 1971757"/>
              <a:gd name="connsiteX5" fmla="*/ 1740424 w 2624431"/>
              <a:gd name="connsiteY5" fmla="*/ 1384170 h 1971757"/>
              <a:gd name="connsiteX6" fmla="*/ 1735852 w 2624431"/>
              <a:gd name="connsiteY6" fmla="*/ 1869351 h 1971757"/>
              <a:gd name="connsiteX7" fmla="*/ 1186243 w 2624431"/>
              <a:gd name="connsiteY7" fmla="*/ 1924497 h 1971757"/>
              <a:gd name="connsiteX8" fmla="*/ 91733 w 2624431"/>
              <a:gd name="connsiteY8" fmla="*/ 1896787 h 1971757"/>
              <a:gd name="connsiteX9" fmla="*/ 91733 w 2624431"/>
              <a:gd name="connsiteY9" fmla="*/ 1037806 h 1971757"/>
              <a:gd name="connsiteX10" fmla="*/ 354969 w 2624431"/>
              <a:gd name="connsiteY10" fmla="*/ 483624 h 1971757"/>
              <a:gd name="connsiteX11" fmla="*/ 1006134 w 2624431"/>
              <a:gd name="connsiteY11" fmla="*/ 248097 h 1971757"/>
              <a:gd name="connsiteX0" fmla="*/ 1063286 w 2681583"/>
              <a:gd name="connsiteY0" fmla="*/ 248097 h 1994032"/>
              <a:gd name="connsiteX1" fmla="*/ 2130085 w 2681583"/>
              <a:gd name="connsiteY1" fmla="*/ 220388 h 1994032"/>
              <a:gd name="connsiteX2" fmla="*/ 2656558 w 2681583"/>
              <a:gd name="connsiteY2" fmla="*/ 12570 h 1994032"/>
              <a:gd name="connsiteX3" fmla="*/ 2531867 w 2681583"/>
              <a:gd name="connsiteY3" fmla="*/ 636023 h 1994032"/>
              <a:gd name="connsiteX4" fmla="*/ 1963830 w 2681583"/>
              <a:gd name="connsiteY4" fmla="*/ 913116 h 1994032"/>
              <a:gd name="connsiteX5" fmla="*/ 1797576 w 2681583"/>
              <a:gd name="connsiteY5" fmla="*/ 1384170 h 1994032"/>
              <a:gd name="connsiteX6" fmla="*/ 1793004 w 2681583"/>
              <a:gd name="connsiteY6" fmla="*/ 1869351 h 1994032"/>
              <a:gd name="connsiteX7" fmla="*/ 1243395 w 2681583"/>
              <a:gd name="connsiteY7" fmla="*/ 1924497 h 1994032"/>
              <a:gd name="connsiteX8" fmla="*/ 148885 w 2681583"/>
              <a:gd name="connsiteY8" fmla="*/ 1896787 h 1994032"/>
              <a:gd name="connsiteX9" fmla="*/ 38049 w 2681583"/>
              <a:gd name="connsiteY9" fmla="*/ 733006 h 1994032"/>
              <a:gd name="connsiteX10" fmla="*/ 412121 w 2681583"/>
              <a:gd name="connsiteY10" fmla="*/ 483624 h 1994032"/>
              <a:gd name="connsiteX11" fmla="*/ 1063286 w 2681583"/>
              <a:gd name="connsiteY11" fmla="*/ 248097 h 1994032"/>
              <a:gd name="connsiteX0" fmla="*/ 1046414 w 2664711"/>
              <a:gd name="connsiteY0" fmla="*/ 248097 h 1999554"/>
              <a:gd name="connsiteX1" fmla="*/ 2113213 w 2664711"/>
              <a:gd name="connsiteY1" fmla="*/ 220388 h 1999554"/>
              <a:gd name="connsiteX2" fmla="*/ 2639686 w 2664711"/>
              <a:gd name="connsiteY2" fmla="*/ 12570 h 1999554"/>
              <a:gd name="connsiteX3" fmla="*/ 2514995 w 2664711"/>
              <a:gd name="connsiteY3" fmla="*/ 636023 h 1999554"/>
              <a:gd name="connsiteX4" fmla="*/ 1946958 w 2664711"/>
              <a:gd name="connsiteY4" fmla="*/ 913116 h 1999554"/>
              <a:gd name="connsiteX5" fmla="*/ 1780704 w 2664711"/>
              <a:gd name="connsiteY5" fmla="*/ 1384170 h 1999554"/>
              <a:gd name="connsiteX6" fmla="*/ 1776132 w 2664711"/>
              <a:gd name="connsiteY6" fmla="*/ 1869351 h 1999554"/>
              <a:gd name="connsiteX7" fmla="*/ 838596 w 2664711"/>
              <a:gd name="connsiteY7" fmla="*/ 1938351 h 1999554"/>
              <a:gd name="connsiteX8" fmla="*/ 132013 w 2664711"/>
              <a:gd name="connsiteY8" fmla="*/ 1896787 h 1999554"/>
              <a:gd name="connsiteX9" fmla="*/ 21177 w 2664711"/>
              <a:gd name="connsiteY9" fmla="*/ 733006 h 1999554"/>
              <a:gd name="connsiteX10" fmla="*/ 395249 w 2664711"/>
              <a:gd name="connsiteY10" fmla="*/ 483624 h 1999554"/>
              <a:gd name="connsiteX11" fmla="*/ 1046414 w 2664711"/>
              <a:gd name="connsiteY11" fmla="*/ 248097 h 1999554"/>
              <a:gd name="connsiteX0" fmla="*/ 1046414 w 2664711"/>
              <a:gd name="connsiteY0" fmla="*/ 248097 h 2022032"/>
              <a:gd name="connsiteX1" fmla="*/ 2113213 w 2664711"/>
              <a:gd name="connsiteY1" fmla="*/ 220388 h 2022032"/>
              <a:gd name="connsiteX2" fmla="*/ 2639686 w 2664711"/>
              <a:gd name="connsiteY2" fmla="*/ 12570 h 2022032"/>
              <a:gd name="connsiteX3" fmla="*/ 2514995 w 2664711"/>
              <a:gd name="connsiteY3" fmla="*/ 636023 h 2022032"/>
              <a:gd name="connsiteX4" fmla="*/ 1946958 w 2664711"/>
              <a:gd name="connsiteY4" fmla="*/ 913116 h 2022032"/>
              <a:gd name="connsiteX5" fmla="*/ 1780704 w 2664711"/>
              <a:gd name="connsiteY5" fmla="*/ 1384170 h 2022032"/>
              <a:gd name="connsiteX6" fmla="*/ 1194241 w 2664711"/>
              <a:gd name="connsiteY6" fmla="*/ 1439860 h 2022032"/>
              <a:gd name="connsiteX7" fmla="*/ 838596 w 2664711"/>
              <a:gd name="connsiteY7" fmla="*/ 1938351 h 2022032"/>
              <a:gd name="connsiteX8" fmla="*/ 132013 w 2664711"/>
              <a:gd name="connsiteY8" fmla="*/ 1896787 h 2022032"/>
              <a:gd name="connsiteX9" fmla="*/ 21177 w 2664711"/>
              <a:gd name="connsiteY9" fmla="*/ 733006 h 2022032"/>
              <a:gd name="connsiteX10" fmla="*/ 395249 w 2664711"/>
              <a:gd name="connsiteY10" fmla="*/ 483624 h 2022032"/>
              <a:gd name="connsiteX11" fmla="*/ 1046414 w 2664711"/>
              <a:gd name="connsiteY11" fmla="*/ 248097 h 2022032"/>
              <a:gd name="connsiteX0" fmla="*/ 1046414 w 2664711"/>
              <a:gd name="connsiteY0" fmla="*/ 248097 h 2022032"/>
              <a:gd name="connsiteX1" fmla="*/ 2113213 w 2664711"/>
              <a:gd name="connsiteY1" fmla="*/ 220388 h 2022032"/>
              <a:gd name="connsiteX2" fmla="*/ 2639686 w 2664711"/>
              <a:gd name="connsiteY2" fmla="*/ 12570 h 2022032"/>
              <a:gd name="connsiteX3" fmla="*/ 2514995 w 2664711"/>
              <a:gd name="connsiteY3" fmla="*/ 636023 h 2022032"/>
              <a:gd name="connsiteX4" fmla="*/ 1946958 w 2664711"/>
              <a:gd name="connsiteY4" fmla="*/ 913116 h 2022032"/>
              <a:gd name="connsiteX5" fmla="*/ 1503613 w 2664711"/>
              <a:gd name="connsiteY5" fmla="*/ 1134788 h 2022032"/>
              <a:gd name="connsiteX6" fmla="*/ 1194241 w 2664711"/>
              <a:gd name="connsiteY6" fmla="*/ 1439860 h 2022032"/>
              <a:gd name="connsiteX7" fmla="*/ 838596 w 2664711"/>
              <a:gd name="connsiteY7" fmla="*/ 1938351 h 2022032"/>
              <a:gd name="connsiteX8" fmla="*/ 132013 w 2664711"/>
              <a:gd name="connsiteY8" fmla="*/ 1896787 h 2022032"/>
              <a:gd name="connsiteX9" fmla="*/ 21177 w 2664711"/>
              <a:gd name="connsiteY9" fmla="*/ 733006 h 2022032"/>
              <a:gd name="connsiteX10" fmla="*/ 395249 w 2664711"/>
              <a:gd name="connsiteY10" fmla="*/ 483624 h 2022032"/>
              <a:gd name="connsiteX11" fmla="*/ 1046414 w 2664711"/>
              <a:gd name="connsiteY11" fmla="*/ 248097 h 2022032"/>
              <a:gd name="connsiteX0" fmla="*/ 1046414 w 2703856"/>
              <a:gd name="connsiteY0" fmla="*/ 304919 h 2078854"/>
              <a:gd name="connsiteX1" fmla="*/ 1572886 w 2703856"/>
              <a:gd name="connsiteY1" fmla="*/ 41683 h 2078854"/>
              <a:gd name="connsiteX2" fmla="*/ 2639686 w 2703856"/>
              <a:gd name="connsiteY2" fmla="*/ 69392 h 2078854"/>
              <a:gd name="connsiteX3" fmla="*/ 2514995 w 2703856"/>
              <a:gd name="connsiteY3" fmla="*/ 692845 h 2078854"/>
              <a:gd name="connsiteX4" fmla="*/ 1946958 w 2703856"/>
              <a:gd name="connsiteY4" fmla="*/ 969938 h 2078854"/>
              <a:gd name="connsiteX5" fmla="*/ 1503613 w 2703856"/>
              <a:gd name="connsiteY5" fmla="*/ 1191610 h 2078854"/>
              <a:gd name="connsiteX6" fmla="*/ 1194241 w 2703856"/>
              <a:gd name="connsiteY6" fmla="*/ 1496682 h 2078854"/>
              <a:gd name="connsiteX7" fmla="*/ 838596 w 2703856"/>
              <a:gd name="connsiteY7" fmla="*/ 1995173 h 2078854"/>
              <a:gd name="connsiteX8" fmla="*/ 132013 w 2703856"/>
              <a:gd name="connsiteY8" fmla="*/ 1953609 h 2078854"/>
              <a:gd name="connsiteX9" fmla="*/ 21177 w 2703856"/>
              <a:gd name="connsiteY9" fmla="*/ 789828 h 2078854"/>
              <a:gd name="connsiteX10" fmla="*/ 395249 w 2703856"/>
              <a:gd name="connsiteY10" fmla="*/ 540446 h 2078854"/>
              <a:gd name="connsiteX11" fmla="*/ 1046414 w 2703856"/>
              <a:gd name="connsiteY11" fmla="*/ 304919 h 2078854"/>
              <a:gd name="connsiteX0" fmla="*/ 1046414 w 2565871"/>
              <a:gd name="connsiteY0" fmla="*/ 342866 h 2116801"/>
              <a:gd name="connsiteX1" fmla="*/ 1572886 w 2565871"/>
              <a:gd name="connsiteY1" fmla="*/ 79630 h 2116801"/>
              <a:gd name="connsiteX2" fmla="*/ 2431868 w 2565871"/>
              <a:gd name="connsiteY2" fmla="*/ 51921 h 2116801"/>
              <a:gd name="connsiteX3" fmla="*/ 2514995 w 2565871"/>
              <a:gd name="connsiteY3" fmla="*/ 730792 h 2116801"/>
              <a:gd name="connsiteX4" fmla="*/ 1946958 w 2565871"/>
              <a:gd name="connsiteY4" fmla="*/ 1007885 h 2116801"/>
              <a:gd name="connsiteX5" fmla="*/ 1503613 w 2565871"/>
              <a:gd name="connsiteY5" fmla="*/ 1229557 h 2116801"/>
              <a:gd name="connsiteX6" fmla="*/ 1194241 w 2565871"/>
              <a:gd name="connsiteY6" fmla="*/ 1534629 h 2116801"/>
              <a:gd name="connsiteX7" fmla="*/ 838596 w 2565871"/>
              <a:gd name="connsiteY7" fmla="*/ 2033120 h 2116801"/>
              <a:gd name="connsiteX8" fmla="*/ 132013 w 2565871"/>
              <a:gd name="connsiteY8" fmla="*/ 1991556 h 2116801"/>
              <a:gd name="connsiteX9" fmla="*/ 21177 w 2565871"/>
              <a:gd name="connsiteY9" fmla="*/ 827775 h 2116801"/>
              <a:gd name="connsiteX10" fmla="*/ 395249 w 2565871"/>
              <a:gd name="connsiteY10" fmla="*/ 578393 h 2116801"/>
              <a:gd name="connsiteX11" fmla="*/ 1046414 w 2565871"/>
              <a:gd name="connsiteY11" fmla="*/ 342866 h 2116801"/>
              <a:gd name="connsiteX0" fmla="*/ 1046414 w 2599069"/>
              <a:gd name="connsiteY0" fmla="*/ 353245 h 2127180"/>
              <a:gd name="connsiteX1" fmla="*/ 1572886 w 2599069"/>
              <a:gd name="connsiteY1" fmla="*/ 90009 h 2127180"/>
              <a:gd name="connsiteX2" fmla="*/ 2431868 w 2599069"/>
              <a:gd name="connsiteY2" fmla="*/ 62300 h 2127180"/>
              <a:gd name="connsiteX3" fmla="*/ 2559725 w 2599069"/>
              <a:gd name="connsiteY3" fmla="*/ 881501 h 2127180"/>
              <a:gd name="connsiteX4" fmla="*/ 1946958 w 2599069"/>
              <a:gd name="connsiteY4" fmla="*/ 1018264 h 2127180"/>
              <a:gd name="connsiteX5" fmla="*/ 1503613 w 2599069"/>
              <a:gd name="connsiteY5" fmla="*/ 1239936 h 2127180"/>
              <a:gd name="connsiteX6" fmla="*/ 1194241 w 2599069"/>
              <a:gd name="connsiteY6" fmla="*/ 1545008 h 2127180"/>
              <a:gd name="connsiteX7" fmla="*/ 838596 w 2599069"/>
              <a:gd name="connsiteY7" fmla="*/ 2043499 h 2127180"/>
              <a:gd name="connsiteX8" fmla="*/ 132013 w 2599069"/>
              <a:gd name="connsiteY8" fmla="*/ 2001935 h 2127180"/>
              <a:gd name="connsiteX9" fmla="*/ 21177 w 2599069"/>
              <a:gd name="connsiteY9" fmla="*/ 838154 h 2127180"/>
              <a:gd name="connsiteX10" fmla="*/ 395249 w 2599069"/>
              <a:gd name="connsiteY10" fmla="*/ 588772 h 2127180"/>
              <a:gd name="connsiteX11" fmla="*/ 1046414 w 2599069"/>
              <a:gd name="connsiteY11" fmla="*/ 353245 h 212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99069" h="2127180">
                <a:moveTo>
                  <a:pt x="1046414" y="353245"/>
                </a:moveTo>
                <a:cubicBezTo>
                  <a:pt x="1242687" y="270118"/>
                  <a:pt x="1341977" y="138500"/>
                  <a:pt x="1572886" y="90009"/>
                </a:cubicBezTo>
                <a:cubicBezTo>
                  <a:pt x="1803795" y="41518"/>
                  <a:pt x="2267395" y="-69615"/>
                  <a:pt x="2431868" y="62300"/>
                </a:cubicBezTo>
                <a:cubicBezTo>
                  <a:pt x="2596341" y="194215"/>
                  <a:pt x="2640543" y="722174"/>
                  <a:pt x="2559725" y="881501"/>
                </a:cubicBezTo>
                <a:cubicBezTo>
                  <a:pt x="2478907" y="1040828"/>
                  <a:pt x="2122976" y="958525"/>
                  <a:pt x="1946958" y="1018264"/>
                </a:cubicBezTo>
                <a:cubicBezTo>
                  <a:pt x="1770940" y="1078003"/>
                  <a:pt x="1629066" y="1152145"/>
                  <a:pt x="1503613" y="1239936"/>
                </a:cubicBezTo>
                <a:cubicBezTo>
                  <a:pt x="1378160" y="1327727"/>
                  <a:pt x="1279677" y="1464190"/>
                  <a:pt x="1194241" y="1545008"/>
                </a:cubicBezTo>
                <a:cubicBezTo>
                  <a:pt x="1108805" y="1625826"/>
                  <a:pt x="1015634" y="1967345"/>
                  <a:pt x="838596" y="2043499"/>
                </a:cubicBezTo>
                <a:cubicBezTo>
                  <a:pt x="661558" y="2119653"/>
                  <a:pt x="268249" y="2202826"/>
                  <a:pt x="132013" y="2001935"/>
                </a:cubicBezTo>
                <a:cubicBezTo>
                  <a:pt x="-4223" y="1801044"/>
                  <a:pt x="-22696" y="1073681"/>
                  <a:pt x="21177" y="838154"/>
                </a:cubicBezTo>
                <a:cubicBezTo>
                  <a:pt x="65050" y="602627"/>
                  <a:pt x="272867" y="614172"/>
                  <a:pt x="395249" y="588772"/>
                </a:cubicBezTo>
                <a:cubicBezTo>
                  <a:pt x="609995" y="501027"/>
                  <a:pt x="850141" y="436372"/>
                  <a:pt x="1046414" y="353245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7310501" y="5511421"/>
            <a:ext cx="4635572" cy="2254031"/>
          </a:xfrm>
          <a:custGeom>
            <a:avLst/>
            <a:gdLst>
              <a:gd name="connsiteX0" fmla="*/ 1392524 w 4192255"/>
              <a:gd name="connsiteY0" fmla="*/ 360229 h 1828458"/>
              <a:gd name="connsiteX1" fmla="*/ 2445469 w 4192255"/>
              <a:gd name="connsiteY1" fmla="*/ 11 h 1828458"/>
              <a:gd name="connsiteX2" fmla="*/ 3442997 w 4192255"/>
              <a:gd name="connsiteY2" fmla="*/ 374084 h 1828458"/>
              <a:gd name="connsiteX3" fmla="*/ 4191142 w 4192255"/>
              <a:gd name="connsiteY3" fmla="*/ 900557 h 1828458"/>
              <a:gd name="connsiteX4" fmla="*/ 3595397 w 4192255"/>
              <a:gd name="connsiteY4" fmla="*/ 1662557 h 1828458"/>
              <a:gd name="connsiteX5" fmla="*/ 2958088 w 4192255"/>
              <a:gd name="connsiteY5" fmla="*/ 1136084 h 1828458"/>
              <a:gd name="connsiteX6" fmla="*/ 2029833 w 4192255"/>
              <a:gd name="connsiteY6" fmla="*/ 1759538 h 1828458"/>
              <a:gd name="connsiteX7" fmla="*/ 949179 w 4192255"/>
              <a:gd name="connsiteY7" fmla="*/ 1731829 h 1828458"/>
              <a:gd name="connsiteX8" fmla="*/ 1129288 w 4192255"/>
              <a:gd name="connsiteY8" fmla="*/ 1039102 h 1828458"/>
              <a:gd name="connsiteX9" fmla="*/ 2403906 w 4192255"/>
              <a:gd name="connsiteY9" fmla="*/ 789720 h 1828458"/>
              <a:gd name="connsiteX10" fmla="*/ 34779 w 4192255"/>
              <a:gd name="connsiteY10" fmla="*/ 762011 h 1828458"/>
              <a:gd name="connsiteX11" fmla="*/ 1018451 w 4192255"/>
              <a:gd name="connsiteY11" fmla="*/ 27720 h 1828458"/>
              <a:gd name="connsiteX12" fmla="*/ 1392524 w 4192255"/>
              <a:gd name="connsiteY12" fmla="*/ 360229 h 1828458"/>
              <a:gd name="connsiteX0" fmla="*/ 1392524 w 4192255"/>
              <a:gd name="connsiteY0" fmla="*/ 360229 h 1828458"/>
              <a:gd name="connsiteX1" fmla="*/ 2445469 w 4192255"/>
              <a:gd name="connsiteY1" fmla="*/ 11 h 1828458"/>
              <a:gd name="connsiteX2" fmla="*/ 3442997 w 4192255"/>
              <a:gd name="connsiteY2" fmla="*/ 374084 h 1828458"/>
              <a:gd name="connsiteX3" fmla="*/ 4191142 w 4192255"/>
              <a:gd name="connsiteY3" fmla="*/ 900557 h 1828458"/>
              <a:gd name="connsiteX4" fmla="*/ 3595397 w 4192255"/>
              <a:gd name="connsiteY4" fmla="*/ 1662557 h 1828458"/>
              <a:gd name="connsiteX5" fmla="*/ 2958088 w 4192255"/>
              <a:gd name="connsiteY5" fmla="*/ 1136084 h 1828458"/>
              <a:gd name="connsiteX6" fmla="*/ 2029833 w 4192255"/>
              <a:gd name="connsiteY6" fmla="*/ 1759538 h 1828458"/>
              <a:gd name="connsiteX7" fmla="*/ 949179 w 4192255"/>
              <a:gd name="connsiteY7" fmla="*/ 1731829 h 1828458"/>
              <a:gd name="connsiteX8" fmla="*/ 1129288 w 4192255"/>
              <a:gd name="connsiteY8" fmla="*/ 1039102 h 1828458"/>
              <a:gd name="connsiteX9" fmla="*/ 187179 w 4192255"/>
              <a:gd name="connsiteY9" fmla="*/ 1246920 h 1828458"/>
              <a:gd name="connsiteX10" fmla="*/ 34779 w 4192255"/>
              <a:gd name="connsiteY10" fmla="*/ 762011 h 1828458"/>
              <a:gd name="connsiteX11" fmla="*/ 1018451 w 4192255"/>
              <a:gd name="connsiteY11" fmla="*/ 27720 h 1828458"/>
              <a:gd name="connsiteX12" fmla="*/ 1392524 w 4192255"/>
              <a:gd name="connsiteY12" fmla="*/ 360229 h 1828458"/>
              <a:gd name="connsiteX0" fmla="*/ 1392524 w 4192255"/>
              <a:gd name="connsiteY0" fmla="*/ 360229 h 1804693"/>
              <a:gd name="connsiteX1" fmla="*/ 2445469 w 4192255"/>
              <a:gd name="connsiteY1" fmla="*/ 11 h 1804693"/>
              <a:gd name="connsiteX2" fmla="*/ 3442997 w 4192255"/>
              <a:gd name="connsiteY2" fmla="*/ 374084 h 1804693"/>
              <a:gd name="connsiteX3" fmla="*/ 4191142 w 4192255"/>
              <a:gd name="connsiteY3" fmla="*/ 900557 h 1804693"/>
              <a:gd name="connsiteX4" fmla="*/ 3595397 w 4192255"/>
              <a:gd name="connsiteY4" fmla="*/ 1662557 h 1804693"/>
              <a:gd name="connsiteX5" fmla="*/ 2958088 w 4192255"/>
              <a:gd name="connsiteY5" fmla="*/ 1136084 h 1804693"/>
              <a:gd name="connsiteX6" fmla="*/ 2029833 w 4192255"/>
              <a:gd name="connsiteY6" fmla="*/ 1759538 h 1804693"/>
              <a:gd name="connsiteX7" fmla="*/ 949179 w 4192255"/>
              <a:gd name="connsiteY7" fmla="*/ 1731829 h 1804693"/>
              <a:gd name="connsiteX8" fmla="*/ 575106 w 4192255"/>
              <a:gd name="connsiteY8" fmla="*/ 1537866 h 1804693"/>
              <a:gd name="connsiteX9" fmla="*/ 187179 w 4192255"/>
              <a:gd name="connsiteY9" fmla="*/ 1246920 h 1804693"/>
              <a:gd name="connsiteX10" fmla="*/ 34779 w 4192255"/>
              <a:gd name="connsiteY10" fmla="*/ 762011 h 1804693"/>
              <a:gd name="connsiteX11" fmla="*/ 1018451 w 4192255"/>
              <a:gd name="connsiteY11" fmla="*/ 27720 h 1804693"/>
              <a:gd name="connsiteX12" fmla="*/ 1392524 w 4192255"/>
              <a:gd name="connsiteY12" fmla="*/ 360229 h 1804693"/>
              <a:gd name="connsiteX0" fmla="*/ 1211525 w 4011256"/>
              <a:gd name="connsiteY0" fmla="*/ 360229 h 1804693"/>
              <a:gd name="connsiteX1" fmla="*/ 2264470 w 4011256"/>
              <a:gd name="connsiteY1" fmla="*/ 11 h 1804693"/>
              <a:gd name="connsiteX2" fmla="*/ 3261998 w 4011256"/>
              <a:gd name="connsiteY2" fmla="*/ 374084 h 1804693"/>
              <a:gd name="connsiteX3" fmla="*/ 4010143 w 4011256"/>
              <a:gd name="connsiteY3" fmla="*/ 900557 h 1804693"/>
              <a:gd name="connsiteX4" fmla="*/ 3414398 w 4011256"/>
              <a:gd name="connsiteY4" fmla="*/ 1662557 h 1804693"/>
              <a:gd name="connsiteX5" fmla="*/ 2777089 w 4011256"/>
              <a:gd name="connsiteY5" fmla="*/ 1136084 h 1804693"/>
              <a:gd name="connsiteX6" fmla="*/ 1848834 w 4011256"/>
              <a:gd name="connsiteY6" fmla="*/ 1759538 h 1804693"/>
              <a:gd name="connsiteX7" fmla="*/ 768180 w 4011256"/>
              <a:gd name="connsiteY7" fmla="*/ 1731829 h 1804693"/>
              <a:gd name="connsiteX8" fmla="*/ 394107 w 4011256"/>
              <a:gd name="connsiteY8" fmla="*/ 1537866 h 1804693"/>
              <a:gd name="connsiteX9" fmla="*/ 6180 w 4011256"/>
              <a:gd name="connsiteY9" fmla="*/ 1246920 h 1804693"/>
              <a:gd name="connsiteX10" fmla="*/ 61598 w 4011256"/>
              <a:gd name="connsiteY10" fmla="*/ 304811 h 1804693"/>
              <a:gd name="connsiteX11" fmla="*/ 837452 w 4011256"/>
              <a:gd name="connsiteY11" fmla="*/ 27720 h 1804693"/>
              <a:gd name="connsiteX12" fmla="*/ 1211525 w 4011256"/>
              <a:gd name="connsiteY12" fmla="*/ 360229 h 1804693"/>
              <a:gd name="connsiteX0" fmla="*/ 1211525 w 4011256"/>
              <a:gd name="connsiteY0" fmla="*/ 360230 h 1804694"/>
              <a:gd name="connsiteX1" fmla="*/ 2264470 w 4011256"/>
              <a:gd name="connsiteY1" fmla="*/ 12 h 1804694"/>
              <a:gd name="connsiteX2" fmla="*/ 3261998 w 4011256"/>
              <a:gd name="connsiteY2" fmla="*/ 374085 h 1804694"/>
              <a:gd name="connsiteX3" fmla="*/ 4010143 w 4011256"/>
              <a:gd name="connsiteY3" fmla="*/ 900558 h 1804694"/>
              <a:gd name="connsiteX4" fmla="*/ 3414398 w 4011256"/>
              <a:gd name="connsiteY4" fmla="*/ 1662558 h 1804694"/>
              <a:gd name="connsiteX5" fmla="*/ 2777089 w 4011256"/>
              <a:gd name="connsiteY5" fmla="*/ 1136085 h 1804694"/>
              <a:gd name="connsiteX6" fmla="*/ 1848834 w 4011256"/>
              <a:gd name="connsiteY6" fmla="*/ 1759539 h 1804694"/>
              <a:gd name="connsiteX7" fmla="*/ 768180 w 4011256"/>
              <a:gd name="connsiteY7" fmla="*/ 1731830 h 1804694"/>
              <a:gd name="connsiteX8" fmla="*/ 394107 w 4011256"/>
              <a:gd name="connsiteY8" fmla="*/ 1537867 h 1804694"/>
              <a:gd name="connsiteX9" fmla="*/ 6180 w 4011256"/>
              <a:gd name="connsiteY9" fmla="*/ 1246921 h 1804694"/>
              <a:gd name="connsiteX10" fmla="*/ 61598 w 4011256"/>
              <a:gd name="connsiteY10" fmla="*/ 304812 h 1804694"/>
              <a:gd name="connsiteX11" fmla="*/ 837452 w 4011256"/>
              <a:gd name="connsiteY11" fmla="*/ 193975 h 1804694"/>
              <a:gd name="connsiteX12" fmla="*/ 1211525 w 4011256"/>
              <a:gd name="connsiteY12" fmla="*/ 360230 h 1804694"/>
              <a:gd name="connsiteX0" fmla="*/ 1211525 w 4011256"/>
              <a:gd name="connsiteY0" fmla="*/ 170693 h 1615157"/>
              <a:gd name="connsiteX1" fmla="*/ 2292179 w 4011256"/>
              <a:gd name="connsiteY1" fmla="*/ 18293 h 1615157"/>
              <a:gd name="connsiteX2" fmla="*/ 3261998 w 4011256"/>
              <a:gd name="connsiteY2" fmla="*/ 184548 h 1615157"/>
              <a:gd name="connsiteX3" fmla="*/ 4010143 w 4011256"/>
              <a:gd name="connsiteY3" fmla="*/ 711021 h 1615157"/>
              <a:gd name="connsiteX4" fmla="*/ 3414398 w 4011256"/>
              <a:gd name="connsiteY4" fmla="*/ 1473021 h 1615157"/>
              <a:gd name="connsiteX5" fmla="*/ 2777089 w 4011256"/>
              <a:gd name="connsiteY5" fmla="*/ 946548 h 1615157"/>
              <a:gd name="connsiteX6" fmla="*/ 1848834 w 4011256"/>
              <a:gd name="connsiteY6" fmla="*/ 1570002 h 1615157"/>
              <a:gd name="connsiteX7" fmla="*/ 768180 w 4011256"/>
              <a:gd name="connsiteY7" fmla="*/ 1542293 h 1615157"/>
              <a:gd name="connsiteX8" fmla="*/ 394107 w 4011256"/>
              <a:gd name="connsiteY8" fmla="*/ 1348330 h 1615157"/>
              <a:gd name="connsiteX9" fmla="*/ 6180 w 4011256"/>
              <a:gd name="connsiteY9" fmla="*/ 1057384 h 1615157"/>
              <a:gd name="connsiteX10" fmla="*/ 61598 w 4011256"/>
              <a:gd name="connsiteY10" fmla="*/ 115275 h 1615157"/>
              <a:gd name="connsiteX11" fmla="*/ 837452 w 4011256"/>
              <a:gd name="connsiteY11" fmla="*/ 4438 h 1615157"/>
              <a:gd name="connsiteX12" fmla="*/ 1211525 w 4011256"/>
              <a:gd name="connsiteY12" fmla="*/ 170693 h 1615157"/>
              <a:gd name="connsiteX0" fmla="*/ 1211525 w 4011256"/>
              <a:gd name="connsiteY0" fmla="*/ 170693 h 1615157"/>
              <a:gd name="connsiteX1" fmla="*/ 1571742 w 4011256"/>
              <a:gd name="connsiteY1" fmla="*/ 115276 h 1615157"/>
              <a:gd name="connsiteX2" fmla="*/ 2292179 w 4011256"/>
              <a:gd name="connsiteY2" fmla="*/ 18293 h 1615157"/>
              <a:gd name="connsiteX3" fmla="*/ 3261998 w 4011256"/>
              <a:gd name="connsiteY3" fmla="*/ 184548 h 1615157"/>
              <a:gd name="connsiteX4" fmla="*/ 4010143 w 4011256"/>
              <a:gd name="connsiteY4" fmla="*/ 711021 h 1615157"/>
              <a:gd name="connsiteX5" fmla="*/ 3414398 w 4011256"/>
              <a:gd name="connsiteY5" fmla="*/ 1473021 h 1615157"/>
              <a:gd name="connsiteX6" fmla="*/ 2777089 w 4011256"/>
              <a:gd name="connsiteY6" fmla="*/ 946548 h 1615157"/>
              <a:gd name="connsiteX7" fmla="*/ 1848834 w 4011256"/>
              <a:gd name="connsiteY7" fmla="*/ 1570002 h 1615157"/>
              <a:gd name="connsiteX8" fmla="*/ 768180 w 4011256"/>
              <a:gd name="connsiteY8" fmla="*/ 1542293 h 1615157"/>
              <a:gd name="connsiteX9" fmla="*/ 394107 w 4011256"/>
              <a:gd name="connsiteY9" fmla="*/ 1348330 h 1615157"/>
              <a:gd name="connsiteX10" fmla="*/ 6180 w 4011256"/>
              <a:gd name="connsiteY10" fmla="*/ 1057384 h 1615157"/>
              <a:gd name="connsiteX11" fmla="*/ 61598 w 4011256"/>
              <a:gd name="connsiteY11" fmla="*/ 115275 h 1615157"/>
              <a:gd name="connsiteX12" fmla="*/ 837452 w 4011256"/>
              <a:gd name="connsiteY12" fmla="*/ 4438 h 1615157"/>
              <a:gd name="connsiteX13" fmla="*/ 1211525 w 4011256"/>
              <a:gd name="connsiteY13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1571742 w 4011256"/>
              <a:gd name="connsiteY2" fmla="*/ 115276 h 1615157"/>
              <a:gd name="connsiteX3" fmla="*/ 2292179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2084360 w 4011256"/>
              <a:gd name="connsiteY2" fmla="*/ 406221 h 1615157"/>
              <a:gd name="connsiteX3" fmla="*/ 2292179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2084360 w 4011256"/>
              <a:gd name="connsiteY2" fmla="*/ 406221 h 1615157"/>
              <a:gd name="connsiteX3" fmla="*/ 2195198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3540"/>
              <a:gd name="connsiteY0" fmla="*/ 204355 h 1648819"/>
              <a:gd name="connsiteX1" fmla="*/ 1266942 w 4013540"/>
              <a:gd name="connsiteY1" fmla="*/ 481447 h 1648819"/>
              <a:gd name="connsiteX2" fmla="*/ 2084360 w 4013540"/>
              <a:gd name="connsiteY2" fmla="*/ 439883 h 1648819"/>
              <a:gd name="connsiteX3" fmla="*/ 2195198 w 4013540"/>
              <a:gd name="connsiteY3" fmla="*/ 51955 h 1648819"/>
              <a:gd name="connsiteX4" fmla="*/ 3137307 w 4013540"/>
              <a:gd name="connsiteY4" fmla="*/ 79664 h 1648819"/>
              <a:gd name="connsiteX5" fmla="*/ 4010143 w 4013540"/>
              <a:gd name="connsiteY5" fmla="*/ 744683 h 1648819"/>
              <a:gd name="connsiteX6" fmla="*/ 3414398 w 4013540"/>
              <a:gd name="connsiteY6" fmla="*/ 1506683 h 1648819"/>
              <a:gd name="connsiteX7" fmla="*/ 2777089 w 4013540"/>
              <a:gd name="connsiteY7" fmla="*/ 980210 h 1648819"/>
              <a:gd name="connsiteX8" fmla="*/ 1848834 w 4013540"/>
              <a:gd name="connsiteY8" fmla="*/ 1603664 h 1648819"/>
              <a:gd name="connsiteX9" fmla="*/ 768180 w 4013540"/>
              <a:gd name="connsiteY9" fmla="*/ 1575955 h 1648819"/>
              <a:gd name="connsiteX10" fmla="*/ 394107 w 4013540"/>
              <a:gd name="connsiteY10" fmla="*/ 1381992 h 1648819"/>
              <a:gd name="connsiteX11" fmla="*/ 6180 w 4013540"/>
              <a:gd name="connsiteY11" fmla="*/ 1091046 h 1648819"/>
              <a:gd name="connsiteX12" fmla="*/ 61598 w 4013540"/>
              <a:gd name="connsiteY12" fmla="*/ 148937 h 1648819"/>
              <a:gd name="connsiteX13" fmla="*/ 837452 w 4013540"/>
              <a:gd name="connsiteY13" fmla="*/ 38100 h 1648819"/>
              <a:gd name="connsiteX14" fmla="*/ 1211525 w 4013540"/>
              <a:gd name="connsiteY14" fmla="*/ 204355 h 1648819"/>
              <a:gd name="connsiteX0" fmla="*/ 1211525 w 3903526"/>
              <a:gd name="connsiteY0" fmla="*/ 195236 h 1639700"/>
              <a:gd name="connsiteX1" fmla="*/ 1266942 w 3903526"/>
              <a:gd name="connsiteY1" fmla="*/ 472328 h 1639700"/>
              <a:gd name="connsiteX2" fmla="*/ 2084360 w 3903526"/>
              <a:gd name="connsiteY2" fmla="*/ 430764 h 1639700"/>
              <a:gd name="connsiteX3" fmla="*/ 2195198 w 3903526"/>
              <a:gd name="connsiteY3" fmla="*/ 42836 h 1639700"/>
              <a:gd name="connsiteX4" fmla="*/ 3137307 w 3903526"/>
              <a:gd name="connsiteY4" fmla="*/ 70545 h 1639700"/>
              <a:gd name="connsiteX5" fmla="*/ 3899306 w 3903526"/>
              <a:gd name="connsiteY5" fmla="*/ 583164 h 1639700"/>
              <a:gd name="connsiteX6" fmla="*/ 3414398 w 3903526"/>
              <a:gd name="connsiteY6" fmla="*/ 1497564 h 1639700"/>
              <a:gd name="connsiteX7" fmla="*/ 2777089 w 3903526"/>
              <a:gd name="connsiteY7" fmla="*/ 971091 h 1639700"/>
              <a:gd name="connsiteX8" fmla="*/ 1848834 w 3903526"/>
              <a:gd name="connsiteY8" fmla="*/ 1594545 h 1639700"/>
              <a:gd name="connsiteX9" fmla="*/ 768180 w 3903526"/>
              <a:gd name="connsiteY9" fmla="*/ 1566836 h 1639700"/>
              <a:gd name="connsiteX10" fmla="*/ 394107 w 3903526"/>
              <a:gd name="connsiteY10" fmla="*/ 1372873 h 1639700"/>
              <a:gd name="connsiteX11" fmla="*/ 6180 w 3903526"/>
              <a:gd name="connsiteY11" fmla="*/ 1081927 h 1639700"/>
              <a:gd name="connsiteX12" fmla="*/ 61598 w 3903526"/>
              <a:gd name="connsiteY12" fmla="*/ 139818 h 1639700"/>
              <a:gd name="connsiteX13" fmla="*/ 837452 w 3903526"/>
              <a:gd name="connsiteY13" fmla="*/ 28981 h 1639700"/>
              <a:gd name="connsiteX14" fmla="*/ 1211525 w 3903526"/>
              <a:gd name="connsiteY14" fmla="*/ 195236 h 1639700"/>
              <a:gd name="connsiteX0" fmla="*/ 1211525 w 3899983"/>
              <a:gd name="connsiteY0" fmla="*/ 179109 h 1623573"/>
              <a:gd name="connsiteX1" fmla="*/ 1266942 w 3899983"/>
              <a:gd name="connsiteY1" fmla="*/ 456201 h 1623573"/>
              <a:gd name="connsiteX2" fmla="*/ 2084360 w 3899983"/>
              <a:gd name="connsiteY2" fmla="*/ 414637 h 1623573"/>
              <a:gd name="connsiteX3" fmla="*/ 2195198 w 3899983"/>
              <a:gd name="connsiteY3" fmla="*/ 26709 h 1623573"/>
              <a:gd name="connsiteX4" fmla="*/ 3137307 w 3899983"/>
              <a:gd name="connsiteY4" fmla="*/ 54418 h 1623573"/>
              <a:gd name="connsiteX5" fmla="*/ 3511379 w 3899983"/>
              <a:gd name="connsiteY5" fmla="*/ 220673 h 1623573"/>
              <a:gd name="connsiteX6" fmla="*/ 3899306 w 3899983"/>
              <a:gd name="connsiteY6" fmla="*/ 567037 h 1623573"/>
              <a:gd name="connsiteX7" fmla="*/ 3414398 w 3899983"/>
              <a:gd name="connsiteY7" fmla="*/ 1481437 h 1623573"/>
              <a:gd name="connsiteX8" fmla="*/ 2777089 w 3899983"/>
              <a:gd name="connsiteY8" fmla="*/ 954964 h 1623573"/>
              <a:gd name="connsiteX9" fmla="*/ 1848834 w 3899983"/>
              <a:gd name="connsiteY9" fmla="*/ 1578418 h 1623573"/>
              <a:gd name="connsiteX10" fmla="*/ 768180 w 3899983"/>
              <a:gd name="connsiteY10" fmla="*/ 1550709 h 1623573"/>
              <a:gd name="connsiteX11" fmla="*/ 394107 w 3899983"/>
              <a:gd name="connsiteY11" fmla="*/ 1356746 h 1623573"/>
              <a:gd name="connsiteX12" fmla="*/ 6180 w 3899983"/>
              <a:gd name="connsiteY12" fmla="*/ 1065800 h 1623573"/>
              <a:gd name="connsiteX13" fmla="*/ 61598 w 3899983"/>
              <a:gd name="connsiteY13" fmla="*/ 123691 h 1623573"/>
              <a:gd name="connsiteX14" fmla="*/ 837452 w 3899983"/>
              <a:gd name="connsiteY14" fmla="*/ 12854 h 1623573"/>
              <a:gd name="connsiteX15" fmla="*/ 1211525 w 3899983"/>
              <a:gd name="connsiteY15" fmla="*/ 179109 h 1623573"/>
              <a:gd name="connsiteX0" fmla="*/ 1211525 w 3900080"/>
              <a:gd name="connsiteY0" fmla="*/ 192918 h 1637382"/>
              <a:gd name="connsiteX1" fmla="*/ 1266942 w 3900080"/>
              <a:gd name="connsiteY1" fmla="*/ 470010 h 1637382"/>
              <a:gd name="connsiteX2" fmla="*/ 2084360 w 3900080"/>
              <a:gd name="connsiteY2" fmla="*/ 428446 h 1637382"/>
              <a:gd name="connsiteX3" fmla="*/ 2195198 w 3900080"/>
              <a:gd name="connsiteY3" fmla="*/ 40518 h 1637382"/>
              <a:gd name="connsiteX4" fmla="*/ 3137307 w 3900080"/>
              <a:gd name="connsiteY4" fmla="*/ 68227 h 1637382"/>
              <a:gd name="connsiteX5" fmla="*/ 3303561 w 3900080"/>
              <a:gd name="connsiteY5" fmla="*/ 539282 h 1637382"/>
              <a:gd name="connsiteX6" fmla="*/ 3899306 w 3900080"/>
              <a:gd name="connsiteY6" fmla="*/ 580846 h 1637382"/>
              <a:gd name="connsiteX7" fmla="*/ 3414398 w 3900080"/>
              <a:gd name="connsiteY7" fmla="*/ 1495246 h 1637382"/>
              <a:gd name="connsiteX8" fmla="*/ 2777089 w 3900080"/>
              <a:gd name="connsiteY8" fmla="*/ 968773 h 1637382"/>
              <a:gd name="connsiteX9" fmla="*/ 1848834 w 3900080"/>
              <a:gd name="connsiteY9" fmla="*/ 1592227 h 1637382"/>
              <a:gd name="connsiteX10" fmla="*/ 768180 w 3900080"/>
              <a:gd name="connsiteY10" fmla="*/ 1564518 h 1637382"/>
              <a:gd name="connsiteX11" fmla="*/ 394107 w 3900080"/>
              <a:gd name="connsiteY11" fmla="*/ 1370555 h 1637382"/>
              <a:gd name="connsiteX12" fmla="*/ 6180 w 3900080"/>
              <a:gd name="connsiteY12" fmla="*/ 1079609 h 1637382"/>
              <a:gd name="connsiteX13" fmla="*/ 61598 w 3900080"/>
              <a:gd name="connsiteY13" fmla="*/ 137500 h 1637382"/>
              <a:gd name="connsiteX14" fmla="*/ 837452 w 3900080"/>
              <a:gd name="connsiteY14" fmla="*/ 26663 h 1637382"/>
              <a:gd name="connsiteX15" fmla="*/ 1211525 w 3900080"/>
              <a:gd name="connsiteY15" fmla="*/ 192918 h 1637382"/>
              <a:gd name="connsiteX0" fmla="*/ 1211525 w 3949128"/>
              <a:gd name="connsiteY0" fmla="*/ 192918 h 1637382"/>
              <a:gd name="connsiteX1" fmla="*/ 1266942 w 3949128"/>
              <a:gd name="connsiteY1" fmla="*/ 470010 h 1637382"/>
              <a:gd name="connsiteX2" fmla="*/ 2084360 w 3949128"/>
              <a:gd name="connsiteY2" fmla="*/ 428446 h 1637382"/>
              <a:gd name="connsiteX3" fmla="*/ 2195198 w 3949128"/>
              <a:gd name="connsiteY3" fmla="*/ 40518 h 1637382"/>
              <a:gd name="connsiteX4" fmla="*/ 3137307 w 3949128"/>
              <a:gd name="connsiteY4" fmla="*/ 68227 h 1637382"/>
              <a:gd name="connsiteX5" fmla="*/ 3303561 w 3949128"/>
              <a:gd name="connsiteY5" fmla="*/ 539282 h 1637382"/>
              <a:gd name="connsiteX6" fmla="*/ 3899306 w 3949128"/>
              <a:gd name="connsiteY6" fmla="*/ 580846 h 1637382"/>
              <a:gd name="connsiteX7" fmla="*/ 3788471 w 3949128"/>
              <a:gd name="connsiteY7" fmla="*/ 1467537 h 1637382"/>
              <a:gd name="connsiteX8" fmla="*/ 2777089 w 3949128"/>
              <a:gd name="connsiteY8" fmla="*/ 968773 h 1637382"/>
              <a:gd name="connsiteX9" fmla="*/ 1848834 w 3949128"/>
              <a:gd name="connsiteY9" fmla="*/ 1592227 h 1637382"/>
              <a:gd name="connsiteX10" fmla="*/ 768180 w 3949128"/>
              <a:gd name="connsiteY10" fmla="*/ 1564518 h 1637382"/>
              <a:gd name="connsiteX11" fmla="*/ 394107 w 3949128"/>
              <a:gd name="connsiteY11" fmla="*/ 1370555 h 1637382"/>
              <a:gd name="connsiteX12" fmla="*/ 6180 w 3949128"/>
              <a:gd name="connsiteY12" fmla="*/ 1079609 h 1637382"/>
              <a:gd name="connsiteX13" fmla="*/ 61598 w 3949128"/>
              <a:gd name="connsiteY13" fmla="*/ 137500 h 1637382"/>
              <a:gd name="connsiteX14" fmla="*/ 837452 w 3949128"/>
              <a:gd name="connsiteY14" fmla="*/ 26663 h 1637382"/>
              <a:gd name="connsiteX15" fmla="*/ 1211525 w 3949128"/>
              <a:gd name="connsiteY15" fmla="*/ 192918 h 1637382"/>
              <a:gd name="connsiteX0" fmla="*/ 1211525 w 3927773"/>
              <a:gd name="connsiteY0" fmla="*/ 192918 h 1639434"/>
              <a:gd name="connsiteX1" fmla="*/ 1266942 w 3927773"/>
              <a:gd name="connsiteY1" fmla="*/ 470010 h 1639434"/>
              <a:gd name="connsiteX2" fmla="*/ 2084360 w 3927773"/>
              <a:gd name="connsiteY2" fmla="*/ 428446 h 1639434"/>
              <a:gd name="connsiteX3" fmla="*/ 2195198 w 3927773"/>
              <a:gd name="connsiteY3" fmla="*/ 40518 h 1639434"/>
              <a:gd name="connsiteX4" fmla="*/ 3137307 w 3927773"/>
              <a:gd name="connsiteY4" fmla="*/ 68227 h 1639434"/>
              <a:gd name="connsiteX5" fmla="*/ 3303561 w 3927773"/>
              <a:gd name="connsiteY5" fmla="*/ 539282 h 1639434"/>
              <a:gd name="connsiteX6" fmla="*/ 3899306 w 3927773"/>
              <a:gd name="connsiteY6" fmla="*/ 580846 h 1639434"/>
              <a:gd name="connsiteX7" fmla="*/ 3788471 w 3927773"/>
              <a:gd name="connsiteY7" fmla="*/ 1467537 h 1639434"/>
              <a:gd name="connsiteX8" fmla="*/ 3400544 w 3927773"/>
              <a:gd name="connsiteY8" fmla="*/ 941064 h 1639434"/>
              <a:gd name="connsiteX9" fmla="*/ 1848834 w 3927773"/>
              <a:gd name="connsiteY9" fmla="*/ 1592227 h 1639434"/>
              <a:gd name="connsiteX10" fmla="*/ 768180 w 3927773"/>
              <a:gd name="connsiteY10" fmla="*/ 1564518 h 1639434"/>
              <a:gd name="connsiteX11" fmla="*/ 394107 w 3927773"/>
              <a:gd name="connsiteY11" fmla="*/ 1370555 h 1639434"/>
              <a:gd name="connsiteX12" fmla="*/ 6180 w 3927773"/>
              <a:gd name="connsiteY12" fmla="*/ 1079609 h 1639434"/>
              <a:gd name="connsiteX13" fmla="*/ 61598 w 3927773"/>
              <a:gd name="connsiteY13" fmla="*/ 137500 h 1639434"/>
              <a:gd name="connsiteX14" fmla="*/ 837452 w 3927773"/>
              <a:gd name="connsiteY14" fmla="*/ 26663 h 1639434"/>
              <a:gd name="connsiteX15" fmla="*/ 1211525 w 3927773"/>
              <a:gd name="connsiteY15" fmla="*/ 192918 h 1639434"/>
              <a:gd name="connsiteX0" fmla="*/ 1211525 w 3927773"/>
              <a:gd name="connsiteY0" fmla="*/ 192918 h 1615830"/>
              <a:gd name="connsiteX1" fmla="*/ 1266942 w 3927773"/>
              <a:gd name="connsiteY1" fmla="*/ 470010 h 1615830"/>
              <a:gd name="connsiteX2" fmla="*/ 2084360 w 3927773"/>
              <a:gd name="connsiteY2" fmla="*/ 428446 h 1615830"/>
              <a:gd name="connsiteX3" fmla="*/ 2195198 w 3927773"/>
              <a:gd name="connsiteY3" fmla="*/ 40518 h 1615830"/>
              <a:gd name="connsiteX4" fmla="*/ 3137307 w 3927773"/>
              <a:gd name="connsiteY4" fmla="*/ 68227 h 1615830"/>
              <a:gd name="connsiteX5" fmla="*/ 3303561 w 3927773"/>
              <a:gd name="connsiteY5" fmla="*/ 539282 h 1615830"/>
              <a:gd name="connsiteX6" fmla="*/ 3899306 w 3927773"/>
              <a:gd name="connsiteY6" fmla="*/ 580846 h 1615830"/>
              <a:gd name="connsiteX7" fmla="*/ 3788471 w 3927773"/>
              <a:gd name="connsiteY7" fmla="*/ 1467537 h 1615830"/>
              <a:gd name="connsiteX8" fmla="*/ 3400544 w 3927773"/>
              <a:gd name="connsiteY8" fmla="*/ 941064 h 1615830"/>
              <a:gd name="connsiteX9" fmla="*/ 2652398 w 3927773"/>
              <a:gd name="connsiteY9" fmla="*/ 1259718 h 1615830"/>
              <a:gd name="connsiteX10" fmla="*/ 1848834 w 3927773"/>
              <a:gd name="connsiteY10" fmla="*/ 1592227 h 1615830"/>
              <a:gd name="connsiteX11" fmla="*/ 768180 w 3927773"/>
              <a:gd name="connsiteY11" fmla="*/ 1564518 h 1615830"/>
              <a:gd name="connsiteX12" fmla="*/ 394107 w 3927773"/>
              <a:gd name="connsiteY12" fmla="*/ 1370555 h 1615830"/>
              <a:gd name="connsiteX13" fmla="*/ 6180 w 3927773"/>
              <a:gd name="connsiteY13" fmla="*/ 1079609 h 1615830"/>
              <a:gd name="connsiteX14" fmla="*/ 61598 w 3927773"/>
              <a:gd name="connsiteY14" fmla="*/ 137500 h 1615830"/>
              <a:gd name="connsiteX15" fmla="*/ 837452 w 3927773"/>
              <a:gd name="connsiteY15" fmla="*/ 26663 h 1615830"/>
              <a:gd name="connsiteX16" fmla="*/ 1211525 w 3927773"/>
              <a:gd name="connsiteY16" fmla="*/ 192918 h 1615830"/>
              <a:gd name="connsiteX0" fmla="*/ 1211525 w 3927773"/>
              <a:gd name="connsiteY0" fmla="*/ 192918 h 1643539"/>
              <a:gd name="connsiteX1" fmla="*/ 1266942 w 3927773"/>
              <a:gd name="connsiteY1" fmla="*/ 470010 h 1643539"/>
              <a:gd name="connsiteX2" fmla="*/ 2084360 w 3927773"/>
              <a:gd name="connsiteY2" fmla="*/ 428446 h 1643539"/>
              <a:gd name="connsiteX3" fmla="*/ 2195198 w 3927773"/>
              <a:gd name="connsiteY3" fmla="*/ 40518 h 1643539"/>
              <a:gd name="connsiteX4" fmla="*/ 3137307 w 3927773"/>
              <a:gd name="connsiteY4" fmla="*/ 68227 h 1643539"/>
              <a:gd name="connsiteX5" fmla="*/ 3303561 w 3927773"/>
              <a:gd name="connsiteY5" fmla="*/ 539282 h 1643539"/>
              <a:gd name="connsiteX6" fmla="*/ 3899306 w 3927773"/>
              <a:gd name="connsiteY6" fmla="*/ 580846 h 1643539"/>
              <a:gd name="connsiteX7" fmla="*/ 3788471 w 3927773"/>
              <a:gd name="connsiteY7" fmla="*/ 1467537 h 1643539"/>
              <a:gd name="connsiteX8" fmla="*/ 3400544 w 3927773"/>
              <a:gd name="connsiteY8" fmla="*/ 941064 h 1643539"/>
              <a:gd name="connsiteX9" fmla="*/ 2652398 w 3927773"/>
              <a:gd name="connsiteY9" fmla="*/ 885645 h 1643539"/>
              <a:gd name="connsiteX10" fmla="*/ 1848834 w 3927773"/>
              <a:gd name="connsiteY10" fmla="*/ 1592227 h 1643539"/>
              <a:gd name="connsiteX11" fmla="*/ 768180 w 3927773"/>
              <a:gd name="connsiteY11" fmla="*/ 1564518 h 1643539"/>
              <a:gd name="connsiteX12" fmla="*/ 394107 w 3927773"/>
              <a:gd name="connsiteY12" fmla="*/ 1370555 h 1643539"/>
              <a:gd name="connsiteX13" fmla="*/ 6180 w 3927773"/>
              <a:gd name="connsiteY13" fmla="*/ 1079609 h 1643539"/>
              <a:gd name="connsiteX14" fmla="*/ 61598 w 3927773"/>
              <a:gd name="connsiteY14" fmla="*/ 137500 h 1643539"/>
              <a:gd name="connsiteX15" fmla="*/ 837452 w 3927773"/>
              <a:gd name="connsiteY15" fmla="*/ 26663 h 1643539"/>
              <a:gd name="connsiteX16" fmla="*/ 1211525 w 3927773"/>
              <a:gd name="connsiteY16" fmla="*/ 192918 h 1643539"/>
              <a:gd name="connsiteX0" fmla="*/ 1211525 w 3927773"/>
              <a:gd name="connsiteY0" fmla="*/ 192918 h 1564518"/>
              <a:gd name="connsiteX1" fmla="*/ 1266942 w 3927773"/>
              <a:gd name="connsiteY1" fmla="*/ 470010 h 1564518"/>
              <a:gd name="connsiteX2" fmla="*/ 2084360 w 3927773"/>
              <a:gd name="connsiteY2" fmla="*/ 428446 h 1564518"/>
              <a:gd name="connsiteX3" fmla="*/ 2195198 w 3927773"/>
              <a:gd name="connsiteY3" fmla="*/ 40518 h 1564518"/>
              <a:gd name="connsiteX4" fmla="*/ 3137307 w 3927773"/>
              <a:gd name="connsiteY4" fmla="*/ 68227 h 1564518"/>
              <a:gd name="connsiteX5" fmla="*/ 3303561 w 3927773"/>
              <a:gd name="connsiteY5" fmla="*/ 539282 h 1564518"/>
              <a:gd name="connsiteX6" fmla="*/ 3899306 w 3927773"/>
              <a:gd name="connsiteY6" fmla="*/ 580846 h 1564518"/>
              <a:gd name="connsiteX7" fmla="*/ 3788471 w 3927773"/>
              <a:gd name="connsiteY7" fmla="*/ 1467537 h 1564518"/>
              <a:gd name="connsiteX8" fmla="*/ 3400544 w 3927773"/>
              <a:gd name="connsiteY8" fmla="*/ 941064 h 1564518"/>
              <a:gd name="connsiteX9" fmla="*/ 2652398 w 3927773"/>
              <a:gd name="connsiteY9" fmla="*/ 885645 h 1564518"/>
              <a:gd name="connsiteX10" fmla="*/ 2347598 w 3927773"/>
              <a:gd name="connsiteY10" fmla="*/ 1370554 h 1564518"/>
              <a:gd name="connsiteX11" fmla="*/ 768180 w 3927773"/>
              <a:gd name="connsiteY11" fmla="*/ 1564518 h 1564518"/>
              <a:gd name="connsiteX12" fmla="*/ 394107 w 3927773"/>
              <a:gd name="connsiteY12" fmla="*/ 1370555 h 1564518"/>
              <a:gd name="connsiteX13" fmla="*/ 6180 w 3927773"/>
              <a:gd name="connsiteY13" fmla="*/ 1079609 h 1564518"/>
              <a:gd name="connsiteX14" fmla="*/ 61598 w 3927773"/>
              <a:gd name="connsiteY14" fmla="*/ 137500 h 1564518"/>
              <a:gd name="connsiteX15" fmla="*/ 837452 w 3927773"/>
              <a:gd name="connsiteY15" fmla="*/ 26663 h 1564518"/>
              <a:gd name="connsiteX16" fmla="*/ 1211525 w 3927773"/>
              <a:gd name="connsiteY16" fmla="*/ 192918 h 1564518"/>
              <a:gd name="connsiteX0" fmla="*/ 1211525 w 3927773"/>
              <a:gd name="connsiteY0" fmla="*/ 192918 h 1472621"/>
              <a:gd name="connsiteX1" fmla="*/ 1266942 w 3927773"/>
              <a:gd name="connsiteY1" fmla="*/ 470010 h 1472621"/>
              <a:gd name="connsiteX2" fmla="*/ 2084360 w 3927773"/>
              <a:gd name="connsiteY2" fmla="*/ 428446 h 1472621"/>
              <a:gd name="connsiteX3" fmla="*/ 2195198 w 3927773"/>
              <a:gd name="connsiteY3" fmla="*/ 40518 h 1472621"/>
              <a:gd name="connsiteX4" fmla="*/ 3137307 w 3927773"/>
              <a:gd name="connsiteY4" fmla="*/ 68227 h 1472621"/>
              <a:gd name="connsiteX5" fmla="*/ 3303561 w 3927773"/>
              <a:gd name="connsiteY5" fmla="*/ 539282 h 1472621"/>
              <a:gd name="connsiteX6" fmla="*/ 3899306 w 3927773"/>
              <a:gd name="connsiteY6" fmla="*/ 580846 h 1472621"/>
              <a:gd name="connsiteX7" fmla="*/ 3788471 w 3927773"/>
              <a:gd name="connsiteY7" fmla="*/ 1467537 h 1472621"/>
              <a:gd name="connsiteX8" fmla="*/ 3400544 w 3927773"/>
              <a:gd name="connsiteY8" fmla="*/ 941064 h 1472621"/>
              <a:gd name="connsiteX9" fmla="*/ 2652398 w 3927773"/>
              <a:gd name="connsiteY9" fmla="*/ 885645 h 1472621"/>
              <a:gd name="connsiteX10" fmla="*/ 2347598 w 3927773"/>
              <a:gd name="connsiteY10" fmla="*/ 1370554 h 1472621"/>
              <a:gd name="connsiteX11" fmla="*/ 1294653 w 3927773"/>
              <a:gd name="connsiteY11" fmla="*/ 1439827 h 1472621"/>
              <a:gd name="connsiteX12" fmla="*/ 394107 w 3927773"/>
              <a:gd name="connsiteY12" fmla="*/ 1370555 h 1472621"/>
              <a:gd name="connsiteX13" fmla="*/ 6180 w 3927773"/>
              <a:gd name="connsiteY13" fmla="*/ 1079609 h 1472621"/>
              <a:gd name="connsiteX14" fmla="*/ 61598 w 3927773"/>
              <a:gd name="connsiteY14" fmla="*/ 137500 h 1472621"/>
              <a:gd name="connsiteX15" fmla="*/ 837452 w 3927773"/>
              <a:gd name="connsiteY15" fmla="*/ 26663 h 1472621"/>
              <a:gd name="connsiteX16" fmla="*/ 1211525 w 3927773"/>
              <a:gd name="connsiteY16" fmla="*/ 192918 h 1472621"/>
              <a:gd name="connsiteX0" fmla="*/ 1211525 w 3927773"/>
              <a:gd name="connsiteY0" fmla="*/ 197720 h 1477423"/>
              <a:gd name="connsiteX1" fmla="*/ 1266942 w 3927773"/>
              <a:gd name="connsiteY1" fmla="*/ 474812 h 1477423"/>
              <a:gd name="connsiteX2" fmla="*/ 2028942 w 3927773"/>
              <a:gd name="connsiteY2" fmla="*/ 502521 h 1477423"/>
              <a:gd name="connsiteX3" fmla="*/ 2195198 w 3927773"/>
              <a:gd name="connsiteY3" fmla="*/ 45320 h 1477423"/>
              <a:gd name="connsiteX4" fmla="*/ 3137307 w 3927773"/>
              <a:gd name="connsiteY4" fmla="*/ 73029 h 1477423"/>
              <a:gd name="connsiteX5" fmla="*/ 3303561 w 3927773"/>
              <a:gd name="connsiteY5" fmla="*/ 544084 h 1477423"/>
              <a:gd name="connsiteX6" fmla="*/ 3899306 w 3927773"/>
              <a:gd name="connsiteY6" fmla="*/ 585648 h 1477423"/>
              <a:gd name="connsiteX7" fmla="*/ 3788471 w 3927773"/>
              <a:gd name="connsiteY7" fmla="*/ 1472339 h 1477423"/>
              <a:gd name="connsiteX8" fmla="*/ 3400544 w 3927773"/>
              <a:gd name="connsiteY8" fmla="*/ 945866 h 1477423"/>
              <a:gd name="connsiteX9" fmla="*/ 2652398 w 3927773"/>
              <a:gd name="connsiteY9" fmla="*/ 890447 h 1477423"/>
              <a:gd name="connsiteX10" fmla="*/ 2347598 w 3927773"/>
              <a:gd name="connsiteY10" fmla="*/ 1375356 h 1477423"/>
              <a:gd name="connsiteX11" fmla="*/ 1294653 w 3927773"/>
              <a:gd name="connsiteY11" fmla="*/ 1444629 h 1477423"/>
              <a:gd name="connsiteX12" fmla="*/ 394107 w 3927773"/>
              <a:gd name="connsiteY12" fmla="*/ 1375357 h 1477423"/>
              <a:gd name="connsiteX13" fmla="*/ 6180 w 3927773"/>
              <a:gd name="connsiteY13" fmla="*/ 1084411 h 1477423"/>
              <a:gd name="connsiteX14" fmla="*/ 61598 w 3927773"/>
              <a:gd name="connsiteY14" fmla="*/ 142302 h 1477423"/>
              <a:gd name="connsiteX15" fmla="*/ 837452 w 3927773"/>
              <a:gd name="connsiteY15" fmla="*/ 31465 h 1477423"/>
              <a:gd name="connsiteX16" fmla="*/ 1211525 w 3927773"/>
              <a:gd name="connsiteY16" fmla="*/ 197720 h 1477423"/>
              <a:gd name="connsiteX0" fmla="*/ 1211525 w 3927773"/>
              <a:gd name="connsiteY0" fmla="*/ 197720 h 1477423"/>
              <a:gd name="connsiteX1" fmla="*/ 1280797 w 3927773"/>
              <a:gd name="connsiteY1" fmla="*/ 544085 h 1477423"/>
              <a:gd name="connsiteX2" fmla="*/ 2028942 w 3927773"/>
              <a:gd name="connsiteY2" fmla="*/ 502521 h 1477423"/>
              <a:gd name="connsiteX3" fmla="*/ 2195198 w 3927773"/>
              <a:gd name="connsiteY3" fmla="*/ 45320 h 1477423"/>
              <a:gd name="connsiteX4" fmla="*/ 3137307 w 3927773"/>
              <a:gd name="connsiteY4" fmla="*/ 73029 h 1477423"/>
              <a:gd name="connsiteX5" fmla="*/ 3303561 w 3927773"/>
              <a:gd name="connsiteY5" fmla="*/ 544084 h 1477423"/>
              <a:gd name="connsiteX6" fmla="*/ 3899306 w 3927773"/>
              <a:gd name="connsiteY6" fmla="*/ 585648 h 1477423"/>
              <a:gd name="connsiteX7" fmla="*/ 3788471 w 3927773"/>
              <a:gd name="connsiteY7" fmla="*/ 1472339 h 1477423"/>
              <a:gd name="connsiteX8" fmla="*/ 3400544 w 3927773"/>
              <a:gd name="connsiteY8" fmla="*/ 945866 h 1477423"/>
              <a:gd name="connsiteX9" fmla="*/ 2652398 w 3927773"/>
              <a:gd name="connsiteY9" fmla="*/ 890447 h 1477423"/>
              <a:gd name="connsiteX10" fmla="*/ 2347598 w 3927773"/>
              <a:gd name="connsiteY10" fmla="*/ 1375356 h 1477423"/>
              <a:gd name="connsiteX11" fmla="*/ 1294653 w 3927773"/>
              <a:gd name="connsiteY11" fmla="*/ 1444629 h 1477423"/>
              <a:gd name="connsiteX12" fmla="*/ 394107 w 3927773"/>
              <a:gd name="connsiteY12" fmla="*/ 1375357 h 1477423"/>
              <a:gd name="connsiteX13" fmla="*/ 6180 w 3927773"/>
              <a:gd name="connsiteY13" fmla="*/ 1084411 h 1477423"/>
              <a:gd name="connsiteX14" fmla="*/ 61598 w 3927773"/>
              <a:gd name="connsiteY14" fmla="*/ 142302 h 1477423"/>
              <a:gd name="connsiteX15" fmla="*/ 837452 w 3927773"/>
              <a:gd name="connsiteY15" fmla="*/ 31465 h 1477423"/>
              <a:gd name="connsiteX16" fmla="*/ 1211525 w 3927773"/>
              <a:gd name="connsiteY16" fmla="*/ 197720 h 1477423"/>
              <a:gd name="connsiteX0" fmla="*/ 1211525 w 3927773"/>
              <a:gd name="connsiteY0" fmla="*/ 291455 h 1571158"/>
              <a:gd name="connsiteX1" fmla="*/ 1280797 w 3927773"/>
              <a:gd name="connsiteY1" fmla="*/ 637820 h 1571158"/>
              <a:gd name="connsiteX2" fmla="*/ 2028942 w 3927773"/>
              <a:gd name="connsiteY2" fmla="*/ 596256 h 1571158"/>
              <a:gd name="connsiteX3" fmla="*/ 2195198 w 3927773"/>
              <a:gd name="connsiteY3" fmla="*/ 139055 h 1571158"/>
              <a:gd name="connsiteX4" fmla="*/ 3137307 w 3927773"/>
              <a:gd name="connsiteY4" fmla="*/ 166764 h 1571158"/>
              <a:gd name="connsiteX5" fmla="*/ 3303561 w 3927773"/>
              <a:gd name="connsiteY5" fmla="*/ 637819 h 1571158"/>
              <a:gd name="connsiteX6" fmla="*/ 3899306 w 3927773"/>
              <a:gd name="connsiteY6" fmla="*/ 679383 h 1571158"/>
              <a:gd name="connsiteX7" fmla="*/ 3788471 w 3927773"/>
              <a:gd name="connsiteY7" fmla="*/ 1566074 h 1571158"/>
              <a:gd name="connsiteX8" fmla="*/ 3400544 w 3927773"/>
              <a:gd name="connsiteY8" fmla="*/ 1039601 h 1571158"/>
              <a:gd name="connsiteX9" fmla="*/ 2652398 w 3927773"/>
              <a:gd name="connsiteY9" fmla="*/ 984182 h 1571158"/>
              <a:gd name="connsiteX10" fmla="*/ 2347598 w 3927773"/>
              <a:gd name="connsiteY10" fmla="*/ 1469091 h 1571158"/>
              <a:gd name="connsiteX11" fmla="*/ 1294653 w 3927773"/>
              <a:gd name="connsiteY11" fmla="*/ 1538364 h 1571158"/>
              <a:gd name="connsiteX12" fmla="*/ 394107 w 3927773"/>
              <a:gd name="connsiteY12" fmla="*/ 1469092 h 1571158"/>
              <a:gd name="connsiteX13" fmla="*/ 6180 w 3927773"/>
              <a:gd name="connsiteY13" fmla="*/ 1178146 h 1571158"/>
              <a:gd name="connsiteX14" fmla="*/ 61598 w 3927773"/>
              <a:gd name="connsiteY14" fmla="*/ 236037 h 1571158"/>
              <a:gd name="connsiteX15" fmla="*/ 823597 w 3927773"/>
              <a:gd name="connsiteY15" fmla="*/ 509 h 1571158"/>
              <a:gd name="connsiteX16" fmla="*/ 1211525 w 3927773"/>
              <a:gd name="connsiteY16" fmla="*/ 291455 h 1571158"/>
              <a:gd name="connsiteX0" fmla="*/ 1502470 w 3927773"/>
              <a:gd name="connsiteY0" fmla="*/ 21299 h 1896748"/>
              <a:gd name="connsiteX1" fmla="*/ 1280797 w 3927773"/>
              <a:gd name="connsiteY1" fmla="*/ 963410 h 1896748"/>
              <a:gd name="connsiteX2" fmla="*/ 2028942 w 3927773"/>
              <a:gd name="connsiteY2" fmla="*/ 921846 h 1896748"/>
              <a:gd name="connsiteX3" fmla="*/ 2195198 w 3927773"/>
              <a:gd name="connsiteY3" fmla="*/ 464645 h 1896748"/>
              <a:gd name="connsiteX4" fmla="*/ 3137307 w 3927773"/>
              <a:gd name="connsiteY4" fmla="*/ 492354 h 1896748"/>
              <a:gd name="connsiteX5" fmla="*/ 3303561 w 3927773"/>
              <a:gd name="connsiteY5" fmla="*/ 963409 h 1896748"/>
              <a:gd name="connsiteX6" fmla="*/ 3899306 w 3927773"/>
              <a:gd name="connsiteY6" fmla="*/ 1004973 h 1896748"/>
              <a:gd name="connsiteX7" fmla="*/ 3788471 w 3927773"/>
              <a:gd name="connsiteY7" fmla="*/ 1891664 h 1896748"/>
              <a:gd name="connsiteX8" fmla="*/ 3400544 w 3927773"/>
              <a:gd name="connsiteY8" fmla="*/ 1365191 h 1896748"/>
              <a:gd name="connsiteX9" fmla="*/ 2652398 w 3927773"/>
              <a:gd name="connsiteY9" fmla="*/ 1309772 h 1896748"/>
              <a:gd name="connsiteX10" fmla="*/ 2347598 w 3927773"/>
              <a:gd name="connsiteY10" fmla="*/ 1794681 h 1896748"/>
              <a:gd name="connsiteX11" fmla="*/ 1294653 w 3927773"/>
              <a:gd name="connsiteY11" fmla="*/ 1863954 h 1896748"/>
              <a:gd name="connsiteX12" fmla="*/ 394107 w 3927773"/>
              <a:gd name="connsiteY12" fmla="*/ 1794682 h 1896748"/>
              <a:gd name="connsiteX13" fmla="*/ 6180 w 3927773"/>
              <a:gd name="connsiteY13" fmla="*/ 1503736 h 1896748"/>
              <a:gd name="connsiteX14" fmla="*/ 61598 w 3927773"/>
              <a:gd name="connsiteY14" fmla="*/ 561627 h 1896748"/>
              <a:gd name="connsiteX15" fmla="*/ 823597 w 3927773"/>
              <a:gd name="connsiteY15" fmla="*/ 326099 h 1896748"/>
              <a:gd name="connsiteX16" fmla="*/ 1502470 w 3927773"/>
              <a:gd name="connsiteY16" fmla="*/ 21299 h 1896748"/>
              <a:gd name="connsiteX0" fmla="*/ 1502470 w 3927773"/>
              <a:gd name="connsiteY0" fmla="*/ 21299 h 1896748"/>
              <a:gd name="connsiteX1" fmla="*/ 2028942 w 3927773"/>
              <a:gd name="connsiteY1" fmla="*/ 921846 h 1896748"/>
              <a:gd name="connsiteX2" fmla="*/ 2195198 w 3927773"/>
              <a:gd name="connsiteY2" fmla="*/ 464645 h 1896748"/>
              <a:gd name="connsiteX3" fmla="*/ 3137307 w 3927773"/>
              <a:gd name="connsiteY3" fmla="*/ 492354 h 1896748"/>
              <a:gd name="connsiteX4" fmla="*/ 3303561 w 3927773"/>
              <a:gd name="connsiteY4" fmla="*/ 963409 h 1896748"/>
              <a:gd name="connsiteX5" fmla="*/ 3899306 w 3927773"/>
              <a:gd name="connsiteY5" fmla="*/ 1004973 h 1896748"/>
              <a:gd name="connsiteX6" fmla="*/ 3788471 w 3927773"/>
              <a:gd name="connsiteY6" fmla="*/ 1891664 h 1896748"/>
              <a:gd name="connsiteX7" fmla="*/ 3400544 w 3927773"/>
              <a:gd name="connsiteY7" fmla="*/ 1365191 h 1896748"/>
              <a:gd name="connsiteX8" fmla="*/ 2652398 w 3927773"/>
              <a:gd name="connsiteY8" fmla="*/ 1309772 h 1896748"/>
              <a:gd name="connsiteX9" fmla="*/ 2347598 w 3927773"/>
              <a:gd name="connsiteY9" fmla="*/ 1794681 h 1896748"/>
              <a:gd name="connsiteX10" fmla="*/ 1294653 w 3927773"/>
              <a:gd name="connsiteY10" fmla="*/ 1863954 h 1896748"/>
              <a:gd name="connsiteX11" fmla="*/ 394107 w 3927773"/>
              <a:gd name="connsiteY11" fmla="*/ 1794682 h 1896748"/>
              <a:gd name="connsiteX12" fmla="*/ 6180 w 3927773"/>
              <a:gd name="connsiteY12" fmla="*/ 1503736 h 1896748"/>
              <a:gd name="connsiteX13" fmla="*/ 61598 w 3927773"/>
              <a:gd name="connsiteY13" fmla="*/ 561627 h 1896748"/>
              <a:gd name="connsiteX14" fmla="*/ 823597 w 3927773"/>
              <a:gd name="connsiteY14" fmla="*/ 326099 h 1896748"/>
              <a:gd name="connsiteX15" fmla="*/ 1502470 w 3927773"/>
              <a:gd name="connsiteY15" fmla="*/ 21299 h 1896748"/>
              <a:gd name="connsiteX0" fmla="*/ 1502470 w 3927773"/>
              <a:gd name="connsiteY0" fmla="*/ 21299 h 1896748"/>
              <a:gd name="connsiteX1" fmla="*/ 2195198 w 3927773"/>
              <a:gd name="connsiteY1" fmla="*/ 464645 h 1896748"/>
              <a:gd name="connsiteX2" fmla="*/ 3137307 w 3927773"/>
              <a:gd name="connsiteY2" fmla="*/ 492354 h 1896748"/>
              <a:gd name="connsiteX3" fmla="*/ 3303561 w 3927773"/>
              <a:gd name="connsiteY3" fmla="*/ 963409 h 1896748"/>
              <a:gd name="connsiteX4" fmla="*/ 3899306 w 3927773"/>
              <a:gd name="connsiteY4" fmla="*/ 1004973 h 1896748"/>
              <a:gd name="connsiteX5" fmla="*/ 3788471 w 3927773"/>
              <a:gd name="connsiteY5" fmla="*/ 1891664 h 1896748"/>
              <a:gd name="connsiteX6" fmla="*/ 3400544 w 3927773"/>
              <a:gd name="connsiteY6" fmla="*/ 1365191 h 1896748"/>
              <a:gd name="connsiteX7" fmla="*/ 2652398 w 3927773"/>
              <a:gd name="connsiteY7" fmla="*/ 1309772 h 1896748"/>
              <a:gd name="connsiteX8" fmla="*/ 2347598 w 3927773"/>
              <a:gd name="connsiteY8" fmla="*/ 1794681 h 1896748"/>
              <a:gd name="connsiteX9" fmla="*/ 1294653 w 3927773"/>
              <a:gd name="connsiteY9" fmla="*/ 1863954 h 1896748"/>
              <a:gd name="connsiteX10" fmla="*/ 394107 w 3927773"/>
              <a:gd name="connsiteY10" fmla="*/ 1794682 h 1896748"/>
              <a:gd name="connsiteX11" fmla="*/ 6180 w 3927773"/>
              <a:gd name="connsiteY11" fmla="*/ 1503736 h 1896748"/>
              <a:gd name="connsiteX12" fmla="*/ 61598 w 3927773"/>
              <a:gd name="connsiteY12" fmla="*/ 561627 h 1896748"/>
              <a:gd name="connsiteX13" fmla="*/ 823597 w 3927773"/>
              <a:gd name="connsiteY13" fmla="*/ 326099 h 1896748"/>
              <a:gd name="connsiteX14" fmla="*/ 1502470 w 3927773"/>
              <a:gd name="connsiteY14" fmla="*/ 21299 h 1896748"/>
              <a:gd name="connsiteX0" fmla="*/ 1502470 w 3927773"/>
              <a:gd name="connsiteY0" fmla="*/ 238767 h 2114216"/>
              <a:gd name="connsiteX1" fmla="*/ 1834980 w 3927773"/>
              <a:gd name="connsiteY1" fmla="*/ 17094 h 2114216"/>
              <a:gd name="connsiteX2" fmla="*/ 3137307 w 3927773"/>
              <a:gd name="connsiteY2" fmla="*/ 709822 h 2114216"/>
              <a:gd name="connsiteX3" fmla="*/ 3303561 w 3927773"/>
              <a:gd name="connsiteY3" fmla="*/ 1180877 h 2114216"/>
              <a:gd name="connsiteX4" fmla="*/ 3899306 w 3927773"/>
              <a:gd name="connsiteY4" fmla="*/ 1222441 h 2114216"/>
              <a:gd name="connsiteX5" fmla="*/ 3788471 w 3927773"/>
              <a:gd name="connsiteY5" fmla="*/ 2109132 h 2114216"/>
              <a:gd name="connsiteX6" fmla="*/ 3400544 w 3927773"/>
              <a:gd name="connsiteY6" fmla="*/ 1582659 h 2114216"/>
              <a:gd name="connsiteX7" fmla="*/ 2652398 w 3927773"/>
              <a:gd name="connsiteY7" fmla="*/ 1527240 h 2114216"/>
              <a:gd name="connsiteX8" fmla="*/ 2347598 w 3927773"/>
              <a:gd name="connsiteY8" fmla="*/ 2012149 h 2114216"/>
              <a:gd name="connsiteX9" fmla="*/ 1294653 w 3927773"/>
              <a:gd name="connsiteY9" fmla="*/ 2081422 h 2114216"/>
              <a:gd name="connsiteX10" fmla="*/ 394107 w 3927773"/>
              <a:gd name="connsiteY10" fmla="*/ 2012150 h 2114216"/>
              <a:gd name="connsiteX11" fmla="*/ 6180 w 3927773"/>
              <a:gd name="connsiteY11" fmla="*/ 1721204 h 2114216"/>
              <a:gd name="connsiteX12" fmla="*/ 61598 w 3927773"/>
              <a:gd name="connsiteY12" fmla="*/ 779095 h 2114216"/>
              <a:gd name="connsiteX13" fmla="*/ 823597 w 3927773"/>
              <a:gd name="connsiteY13" fmla="*/ 543567 h 2114216"/>
              <a:gd name="connsiteX14" fmla="*/ 1502470 w 3927773"/>
              <a:gd name="connsiteY14" fmla="*/ 238767 h 2114216"/>
              <a:gd name="connsiteX0" fmla="*/ 1497450 w 3922753"/>
              <a:gd name="connsiteY0" fmla="*/ 238767 h 2114216"/>
              <a:gd name="connsiteX1" fmla="*/ 1829960 w 3922753"/>
              <a:gd name="connsiteY1" fmla="*/ 17094 h 2114216"/>
              <a:gd name="connsiteX2" fmla="*/ 3132287 w 3922753"/>
              <a:gd name="connsiteY2" fmla="*/ 709822 h 2114216"/>
              <a:gd name="connsiteX3" fmla="*/ 3298541 w 3922753"/>
              <a:gd name="connsiteY3" fmla="*/ 1180877 h 2114216"/>
              <a:gd name="connsiteX4" fmla="*/ 3894286 w 3922753"/>
              <a:gd name="connsiteY4" fmla="*/ 1222441 h 2114216"/>
              <a:gd name="connsiteX5" fmla="*/ 3783451 w 3922753"/>
              <a:gd name="connsiteY5" fmla="*/ 2109132 h 2114216"/>
              <a:gd name="connsiteX6" fmla="*/ 3395524 w 3922753"/>
              <a:gd name="connsiteY6" fmla="*/ 1582659 h 2114216"/>
              <a:gd name="connsiteX7" fmla="*/ 2647378 w 3922753"/>
              <a:gd name="connsiteY7" fmla="*/ 1527240 h 2114216"/>
              <a:gd name="connsiteX8" fmla="*/ 2342578 w 3922753"/>
              <a:gd name="connsiteY8" fmla="*/ 2012149 h 2114216"/>
              <a:gd name="connsiteX9" fmla="*/ 1289633 w 3922753"/>
              <a:gd name="connsiteY9" fmla="*/ 2081422 h 2114216"/>
              <a:gd name="connsiteX10" fmla="*/ 389087 w 3922753"/>
              <a:gd name="connsiteY10" fmla="*/ 2012150 h 2114216"/>
              <a:gd name="connsiteX11" fmla="*/ 1160 w 3922753"/>
              <a:gd name="connsiteY11" fmla="*/ 1721204 h 2114216"/>
              <a:gd name="connsiteX12" fmla="*/ 222833 w 3922753"/>
              <a:gd name="connsiteY12" fmla="*/ 709822 h 2114216"/>
              <a:gd name="connsiteX13" fmla="*/ 818577 w 3922753"/>
              <a:gd name="connsiteY13" fmla="*/ 543567 h 2114216"/>
              <a:gd name="connsiteX14" fmla="*/ 1497450 w 3922753"/>
              <a:gd name="connsiteY14" fmla="*/ 238767 h 2114216"/>
              <a:gd name="connsiteX0" fmla="*/ 1508993 w 3934296"/>
              <a:gd name="connsiteY0" fmla="*/ 238767 h 2114216"/>
              <a:gd name="connsiteX1" fmla="*/ 1841503 w 3934296"/>
              <a:gd name="connsiteY1" fmla="*/ 17094 h 2114216"/>
              <a:gd name="connsiteX2" fmla="*/ 3143830 w 3934296"/>
              <a:gd name="connsiteY2" fmla="*/ 709822 h 2114216"/>
              <a:gd name="connsiteX3" fmla="*/ 3310084 w 3934296"/>
              <a:gd name="connsiteY3" fmla="*/ 1180877 h 2114216"/>
              <a:gd name="connsiteX4" fmla="*/ 3905829 w 3934296"/>
              <a:gd name="connsiteY4" fmla="*/ 1222441 h 2114216"/>
              <a:gd name="connsiteX5" fmla="*/ 3794994 w 3934296"/>
              <a:gd name="connsiteY5" fmla="*/ 2109132 h 2114216"/>
              <a:gd name="connsiteX6" fmla="*/ 3407067 w 3934296"/>
              <a:gd name="connsiteY6" fmla="*/ 1582659 h 2114216"/>
              <a:gd name="connsiteX7" fmla="*/ 2658921 w 3934296"/>
              <a:gd name="connsiteY7" fmla="*/ 1527240 h 2114216"/>
              <a:gd name="connsiteX8" fmla="*/ 2354121 w 3934296"/>
              <a:gd name="connsiteY8" fmla="*/ 2012149 h 2114216"/>
              <a:gd name="connsiteX9" fmla="*/ 1301176 w 3934296"/>
              <a:gd name="connsiteY9" fmla="*/ 2081422 h 2114216"/>
              <a:gd name="connsiteX10" fmla="*/ 400630 w 3934296"/>
              <a:gd name="connsiteY10" fmla="*/ 2012150 h 2114216"/>
              <a:gd name="connsiteX11" fmla="*/ 12703 w 3934296"/>
              <a:gd name="connsiteY11" fmla="*/ 1721204 h 2114216"/>
              <a:gd name="connsiteX12" fmla="*/ 830120 w 3934296"/>
              <a:gd name="connsiteY12" fmla="*/ 543567 h 2114216"/>
              <a:gd name="connsiteX13" fmla="*/ 1508993 w 3934296"/>
              <a:gd name="connsiteY13" fmla="*/ 238767 h 2114216"/>
              <a:gd name="connsiteX0" fmla="*/ 1292588 w 3717891"/>
              <a:gd name="connsiteY0" fmla="*/ 238767 h 2114216"/>
              <a:gd name="connsiteX1" fmla="*/ 1625098 w 3717891"/>
              <a:gd name="connsiteY1" fmla="*/ 17094 h 2114216"/>
              <a:gd name="connsiteX2" fmla="*/ 2927425 w 3717891"/>
              <a:gd name="connsiteY2" fmla="*/ 709822 h 2114216"/>
              <a:gd name="connsiteX3" fmla="*/ 3093679 w 3717891"/>
              <a:gd name="connsiteY3" fmla="*/ 1180877 h 2114216"/>
              <a:gd name="connsiteX4" fmla="*/ 3689424 w 3717891"/>
              <a:gd name="connsiteY4" fmla="*/ 1222441 h 2114216"/>
              <a:gd name="connsiteX5" fmla="*/ 3578589 w 3717891"/>
              <a:gd name="connsiteY5" fmla="*/ 2109132 h 2114216"/>
              <a:gd name="connsiteX6" fmla="*/ 3190662 w 3717891"/>
              <a:gd name="connsiteY6" fmla="*/ 1582659 h 2114216"/>
              <a:gd name="connsiteX7" fmla="*/ 2442516 w 3717891"/>
              <a:gd name="connsiteY7" fmla="*/ 1527240 h 2114216"/>
              <a:gd name="connsiteX8" fmla="*/ 2137716 w 3717891"/>
              <a:gd name="connsiteY8" fmla="*/ 2012149 h 2114216"/>
              <a:gd name="connsiteX9" fmla="*/ 1084771 w 3717891"/>
              <a:gd name="connsiteY9" fmla="*/ 2081422 h 2114216"/>
              <a:gd name="connsiteX10" fmla="*/ 184225 w 3717891"/>
              <a:gd name="connsiteY10" fmla="*/ 2012150 h 2114216"/>
              <a:gd name="connsiteX11" fmla="*/ 31825 w 3717891"/>
              <a:gd name="connsiteY11" fmla="*/ 1222440 h 2114216"/>
              <a:gd name="connsiteX12" fmla="*/ 613715 w 3717891"/>
              <a:gd name="connsiteY12" fmla="*/ 543567 h 2114216"/>
              <a:gd name="connsiteX13" fmla="*/ 1292588 w 3717891"/>
              <a:gd name="connsiteY13" fmla="*/ 238767 h 2114216"/>
              <a:gd name="connsiteX0" fmla="*/ 1298689 w 3723992"/>
              <a:gd name="connsiteY0" fmla="*/ 239757 h 2115206"/>
              <a:gd name="connsiteX1" fmla="*/ 1631199 w 3723992"/>
              <a:gd name="connsiteY1" fmla="*/ 18084 h 2115206"/>
              <a:gd name="connsiteX2" fmla="*/ 2933526 w 3723992"/>
              <a:gd name="connsiteY2" fmla="*/ 710812 h 2115206"/>
              <a:gd name="connsiteX3" fmla="*/ 3099780 w 3723992"/>
              <a:gd name="connsiteY3" fmla="*/ 1181867 h 2115206"/>
              <a:gd name="connsiteX4" fmla="*/ 3695525 w 3723992"/>
              <a:gd name="connsiteY4" fmla="*/ 1223431 h 2115206"/>
              <a:gd name="connsiteX5" fmla="*/ 3584690 w 3723992"/>
              <a:gd name="connsiteY5" fmla="*/ 2110122 h 2115206"/>
              <a:gd name="connsiteX6" fmla="*/ 3196763 w 3723992"/>
              <a:gd name="connsiteY6" fmla="*/ 1583649 h 2115206"/>
              <a:gd name="connsiteX7" fmla="*/ 2448617 w 3723992"/>
              <a:gd name="connsiteY7" fmla="*/ 1528230 h 2115206"/>
              <a:gd name="connsiteX8" fmla="*/ 2143817 w 3723992"/>
              <a:gd name="connsiteY8" fmla="*/ 2013139 h 2115206"/>
              <a:gd name="connsiteX9" fmla="*/ 1090872 w 3723992"/>
              <a:gd name="connsiteY9" fmla="*/ 2082412 h 2115206"/>
              <a:gd name="connsiteX10" fmla="*/ 190326 w 3723992"/>
              <a:gd name="connsiteY10" fmla="*/ 2013140 h 2115206"/>
              <a:gd name="connsiteX11" fmla="*/ 37926 w 3723992"/>
              <a:gd name="connsiteY11" fmla="*/ 1223430 h 2115206"/>
              <a:gd name="connsiteX12" fmla="*/ 702943 w 3723992"/>
              <a:gd name="connsiteY12" fmla="*/ 641538 h 2115206"/>
              <a:gd name="connsiteX13" fmla="*/ 1298689 w 3723992"/>
              <a:gd name="connsiteY13" fmla="*/ 239757 h 2115206"/>
              <a:gd name="connsiteX0" fmla="*/ 1298689 w 3723992"/>
              <a:gd name="connsiteY0" fmla="*/ 239757 h 2134230"/>
              <a:gd name="connsiteX1" fmla="*/ 1631199 w 3723992"/>
              <a:gd name="connsiteY1" fmla="*/ 18084 h 2134230"/>
              <a:gd name="connsiteX2" fmla="*/ 2933526 w 3723992"/>
              <a:gd name="connsiteY2" fmla="*/ 710812 h 2134230"/>
              <a:gd name="connsiteX3" fmla="*/ 3099780 w 3723992"/>
              <a:gd name="connsiteY3" fmla="*/ 1181867 h 2134230"/>
              <a:gd name="connsiteX4" fmla="*/ 3695525 w 3723992"/>
              <a:gd name="connsiteY4" fmla="*/ 1223431 h 2134230"/>
              <a:gd name="connsiteX5" fmla="*/ 3584690 w 3723992"/>
              <a:gd name="connsiteY5" fmla="*/ 2110122 h 2134230"/>
              <a:gd name="connsiteX6" fmla="*/ 3196763 w 3723992"/>
              <a:gd name="connsiteY6" fmla="*/ 1583649 h 2134230"/>
              <a:gd name="connsiteX7" fmla="*/ 2448617 w 3723992"/>
              <a:gd name="connsiteY7" fmla="*/ 1528230 h 2134230"/>
              <a:gd name="connsiteX8" fmla="*/ 1090872 w 3723992"/>
              <a:gd name="connsiteY8" fmla="*/ 2082412 h 2134230"/>
              <a:gd name="connsiteX9" fmla="*/ 190326 w 3723992"/>
              <a:gd name="connsiteY9" fmla="*/ 2013140 h 2134230"/>
              <a:gd name="connsiteX10" fmla="*/ 37926 w 3723992"/>
              <a:gd name="connsiteY10" fmla="*/ 1223430 h 2134230"/>
              <a:gd name="connsiteX11" fmla="*/ 702943 w 3723992"/>
              <a:gd name="connsiteY11" fmla="*/ 641538 h 2134230"/>
              <a:gd name="connsiteX12" fmla="*/ 1298689 w 3723992"/>
              <a:gd name="connsiteY12" fmla="*/ 239757 h 2134230"/>
              <a:gd name="connsiteX0" fmla="*/ 1298689 w 3723992"/>
              <a:gd name="connsiteY0" fmla="*/ 239757 h 2115206"/>
              <a:gd name="connsiteX1" fmla="*/ 1631199 w 3723992"/>
              <a:gd name="connsiteY1" fmla="*/ 18084 h 2115206"/>
              <a:gd name="connsiteX2" fmla="*/ 2933526 w 3723992"/>
              <a:gd name="connsiteY2" fmla="*/ 710812 h 2115206"/>
              <a:gd name="connsiteX3" fmla="*/ 3099780 w 3723992"/>
              <a:gd name="connsiteY3" fmla="*/ 1181867 h 2115206"/>
              <a:gd name="connsiteX4" fmla="*/ 3695525 w 3723992"/>
              <a:gd name="connsiteY4" fmla="*/ 1223431 h 2115206"/>
              <a:gd name="connsiteX5" fmla="*/ 3584690 w 3723992"/>
              <a:gd name="connsiteY5" fmla="*/ 2110122 h 2115206"/>
              <a:gd name="connsiteX6" fmla="*/ 3196763 w 3723992"/>
              <a:gd name="connsiteY6" fmla="*/ 1583649 h 2115206"/>
              <a:gd name="connsiteX7" fmla="*/ 2448617 w 3723992"/>
              <a:gd name="connsiteY7" fmla="*/ 1528230 h 2115206"/>
              <a:gd name="connsiteX8" fmla="*/ 190326 w 3723992"/>
              <a:gd name="connsiteY8" fmla="*/ 2013140 h 2115206"/>
              <a:gd name="connsiteX9" fmla="*/ 37926 w 3723992"/>
              <a:gd name="connsiteY9" fmla="*/ 1223430 h 2115206"/>
              <a:gd name="connsiteX10" fmla="*/ 702943 w 3723992"/>
              <a:gd name="connsiteY10" fmla="*/ 641538 h 2115206"/>
              <a:gd name="connsiteX11" fmla="*/ 1298689 w 3723992"/>
              <a:gd name="connsiteY11" fmla="*/ 239757 h 2115206"/>
              <a:gd name="connsiteX0" fmla="*/ 1298689 w 3696137"/>
              <a:gd name="connsiteY0" fmla="*/ 239757 h 2017015"/>
              <a:gd name="connsiteX1" fmla="*/ 1631199 w 3696137"/>
              <a:gd name="connsiteY1" fmla="*/ 18084 h 2017015"/>
              <a:gd name="connsiteX2" fmla="*/ 2933526 w 3696137"/>
              <a:gd name="connsiteY2" fmla="*/ 710812 h 2017015"/>
              <a:gd name="connsiteX3" fmla="*/ 3099780 w 3696137"/>
              <a:gd name="connsiteY3" fmla="*/ 1181867 h 2017015"/>
              <a:gd name="connsiteX4" fmla="*/ 3695525 w 3696137"/>
              <a:gd name="connsiteY4" fmla="*/ 1223431 h 2017015"/>
              <a:gd name="connsiteX5" fmla="*/ 3196763 w 3696137"/>
              <a:gd name="connsiteY5" fmla="*/ 1583649 h 2017015"/>
              <a:gd name="connsiteX6" fmla="*/ 2448617 w 3696137"/>
              <a:gd name="connsiteY6" fmla="*/ 1528230 h 2017015"/>
              <a:gd name="connsiteX7" fmla="*/ 190326 w 3696137"/>
              <a:gd name="connsiteY7" fmla="*/ 2013140 h 2017015"/>
              <a:gd name="connsiteX8" fmla="*/ 37926 w 3696137"/>
              <a:gd name="connsiteY8" fmla="*/ 1223430 h 2017015"/>
              <a:gd name="connsiteX9" fmla="*/ 702943 w 3696137"/>
              <a:gd name="connsiteY9" fmla="*/ 641538 h 2017015"/>
              <a:gd name="connsiteX10" fmla="*/ 1298689 w 3696137"/>
              <a:gd name="connsiteY10" fmla="*/ 239757 h 2017015"/>
              <a:gd name="connsiteX0" fmla="*/ 1298689 w 3696137"/>
              <a:gd name="connsiteY0" fmla="*/ 227255 h 2004513"/>
              <a:gd name="connsiteX1" fmla="*/ 1631199 w 3696137"/>
              <a:gd name="connsiteY1" fmla="*/ 5582 h 2004513"/>
              <a:gd name="connsiteX2" fmla="*/ 3085925 w 3696137"/>
              <a:gd name="connsiteY2" fmla="*/ 448928 h 2004513"/>
              <a:gd name="connsiteX3" fmla="*/ 3099780 w 3696137"/>
              <a:gd name="connsiteY3" fmla="*/ 1169365 h 2004513"/>
              <a:gd name="connsiteX4" fmla="*/ 3695525 w 3696137"/>
              <a:gd name="connsiteY4" fmla="*/ 1210929 h 2004513"/>
              <a:gd name="connsiteX5" fmla="*/ 3196763 w 3696137"/>
              <a:gd name="connsiteY5" fmla="*/ 1571147 h 2004513"/>
              <a:gd name="connsiteX6" fmla="*/ 2448617 w 3696137"/>
              <a:gd name="connsiteY6" fmla="*/ 1515728 h 2004513"/>
              <a:gd name="connsiteX7" fmla="*/ 190326 w 3696137"/>
              <a:gd name="connsiteY7" fmla="*/ 2000638 h 2004513"/>
              <a:gd name="connsiteX8" fmla="*/ 37926 w 3696137"/>
              <a:gd name="connsiteY8" fmla="*/ 1210928 h 2004513"/>
              <a:gd name="connsiteX9" fmla="*/ 702943 w 3696137"/>
              <a:gd name="connsiteY9" fmla="*/ 629036 h 2004513"/>
              <a:gd name="connsiteX10" fmla="*/ 1298689 w 3696137"/>
              <a:gd name="connsiteY10" fmla="*/ 227255 h 2004513"/>
              <a:gd name="connsiteX0" fmla="*/ 1298689 w 3715790"/>
              <a:gd name="connsiteY0" fmla="*/ 227255 h 2004513"/>
              <a:gd name="connsiteX1" fmla="*/ 1631199 w 3715790"/>
              <a:gd name="connsiteY1" fmla="*/ 5582 h 2004513"/>
              <a:gd name="connsiteX2" fmla="*/ 3085925 w 3715790"/>
              <a:gd name="connsiteY2" fmla="*/ 448928 h 2004513"/>
              <a:gd name="connsiteX3" fmla="*/ 2504033 w 3715790"/>
              <a:gd name="connsiteY3" fmla="*/ 919983 h 2004513"/>
              <a:gd name="connsiteX4" fmla="*/ 3695525 w 3715790"/>
              <a:gd name="connsiteY4" fmla="*/ 1210929 h 2004513"/>
              <a:gd name="connsiteX5" fmla="*/ 3196763 w 3715790"/>
              <a:gd name="connsiteY5" fmla="*/ 1571147 h 2004513"/>
              <a:gd name="connsiteX6" fmla="*/ 2448617 w 3715790"/>
              <a:gd name="connsiteY6" fmla="*/ 1515728 h 2004513"/>
              <a:gd name="connsiteX7" fmla="*/ 190326 w 3715790"/>
              <a:gd name="connsiteY7" fmla="*/ 2000638 h 2004513"/>
              <a:gd name="connsiteX8" fmla="*/ 37926 w 3715790"/>
              <a:gd name="connsiteY8" fmla="*/ 1210928 h 2004513"/>
              <a:gd name="connsiteX9" fmla="*/ 702943 w 3715790"/>
              <a:gd name="connsiteY9" fmla="*/ 629036 h 2004513"/>
              <a:gd name="connsiteX10" fmla="*/ 1298689 w 3715790"/>
              <a:gd name="connsiteY10" fmla="*/ 227255 h 2004513"/>
              <a:gd name="connsiteX0" fmla="*/ 1321194 w 3744961"/>
              <a:gd name="connsiteY0" fmla="*/ 227255 h 2002219"/>
              <a:gd name="connsiteX1" fmla="*/ 1653704 w 3744961"/>
              <a:gd name="connsiteY1" fmla="*/ 5582 h 2002219"/>
              <a:gd name="connsiteX2" fmla="*/ 3108430 w 3744961"/>
              <a:gd name="connsiteY2" fmla="*/ 448928 h 2002219"/>
              <a:gd name="connsiteX3" fmla="*/ 2526538 w 3744961"/>
              <a:gd name="connsiteY3" fmla="*/ 919983 h 2002219"/>
              <a:gd name="connsiteX4" fmla="*/ 3718030 w 3744961"/>
              <a:gd name="connsiteY4" fmla="*/ 1210929 h 2002219"/>
              <a:gd name="connsiteX5" fmla="*/ 3219268 w 3744961"/>
              <a:gd name="connsiteY5" fmla="*/ 1571147 h 2002219"/>
              <a:gd name="connsiteX6" fmla="*/ 1667558 w 3744961"/>
              <a:gd name="connsiteY6" fmla="*/ 1418746 h 2002219"/>
              <a:gd name="connsiteX7" fmla="*/ 212831 w 3744961"/>
              <a:gd name="connsiteY7" fmla="*/ 2000638 h 2002219"/>
              <a:gd name="connsiteX8" fmla="*/ 60431 w 3744961"/>
              <a:gd name="connsiteY8" fmla="*/ 1210928 h 2002219"/>
              <a:gd name="connsiteX9" fmla="*/ 725448 w 3744961"/>
              <a:gd name="connsiteY9" fmla="*/ 629036 h 2002219"/>
              <a:gd name="connsiteX10" fmla="*/ 1321194 w 3744961"/>
              <a:gd name="connsiteY10" fmla="*/ 227255 h 2002219"/>
              <a:gd name="connsiteX0" fmla="*/ 1321194 w 3758782"/>
              <a:gd name="connsiteY0" fmla="*/ 227255 h 2002219"/>
              <a:gd name="connsiteX1" fmla="*/ 1653704 w 3758782"/>
              <a:gd name="connsiteY1" fmla="*/ 5582 h 2002219"/>
              <a:gd name="connsiteX2" fmla="*/ 3108430 w 3758782"/>
              <a:gd name="connsiteY2" fmla="*/ 448928 h 2002219"/>
              <a:gd name="connsiteX3" fmla="*/ 2291010 w 3758782"/>
              <a:gd name="connsiteY3" fmla="*/ 809147 h 2002219"/>
              <a:gd name="connsiteX4" fmla="*/ 3718030 w 3758782"/>
              <a:gd name="connsiteY4" fmla="*/ 1210929 h 2002219"/>
              <a:gd name="connsiteX5" fmla="*/ 3219268 w 3758782"/>
              <a:gd name="connsiteY5" fmla="*/ 1571147 h 2002219"/>
              <a:gd name="connsiteX6" fmla="*/ 1667558 w 3758782"/>
              <a:gd name="connsiteY6" fmla="*/ 1418746 h 2002219"/>
              <a:gd name="connsiteX7" fmla="*/ 212831 w 3758782"/>
              <a:gd name="connsiteY7" fmla="*/ 2000638 h 2002219"/>
              <a:gd name="connsiteX8" fmla="*/ 60431 w 3758782"/>
              <a:gd name="connsiteY8" fmla="*/ 1210928 h 2002219"/>
              <a:gd name="connsiteX9" fmla="*/ 725448 w 3758782"/>
              <a:gd name="connsiteY9" fmla="*/ 629036 h 2002219"/>
              <a:gd name="connsiteX10" fmla="*/ 1321194 w 3758782"/>
              <a:gd name="connsiteY10" fmla="*/ 227255 h 2002219"/>
              <a:gd name="connsiteX0" fmla="*/ 1321194 w 3758782"/>
              <a:gd name="connsiteY0" fmla="*/ 224188 h 1999152"/>
              <a:gd name="connsiteX1" fmla="*/ 1653704 w 3758782"/>
              <a:gd name="connsiteY1" fmla="*/ 2515 h 1999152"/>
              <a:gd name="connsiteX2" fmla="*/ 2956029 w 3758782"/>
              <a:gd name="connsiteY2" fmla="*/ 362734 h 1999152"/>
              <a:gd name="connsiteX3" fmla="*/ 2291010 w 3758782"/>
              <a:gd name="connsiteY3" fmla="*/ 806080 h 1999152"/>
              <a:gd name="connsiteX4" fmla="*/ 3718030 w 3758782"/>
              <a:gd name="connsiteY4" fmla="*/ 1207862 h 1999152"/>
              <a:gd name="connsiteX5" fmla="*/ 3219268 w 3758782"/>
              <a:gd name="connsiteY5" fmla="*/ 1568080 h 1999152"/>
              <a:gd name="connsiteX6" fmla="*/ 1667558 w 3758782"/>
              <a:gd name="connsiteY6" fmla="*/ 1415679 h 1999152"/>
              <a:gd name="connsiteX7" fmla="*/ 212831 w 3758782"/>
              <a:gd name="connsiteY7" fmla="*/ 1997571 h 1999152"/>
              <a:gd name="connsiteX8" fmla="*/ 60431 w 3758782"/>
              <a:gd name="connsiteY8" fmla="*/ 1207861 h 1999152"/>
              <a:gd name="connsiteX9" fmla="*/ 725448 w 3758782"/>
              <a:gd name="connsiteY9" fmla="*/ 625969 h 1999152"/>
              <a:gd name="connsiteX10" fmla="*/ 1321194 w 3758782"/>
              <a:gd name="connsiteY10" fmla="*/ 224188 h 1999152"/>
              <a:gd name="connsiteX0" fmla="*/ 1321194 w 3752148"/>
              <a:gd name="connsiteY0" fmla="*/ 224188 h 1999152"/>
              <a:gd name="connsiteX1" fmla="*/ 1653704 w 3752148"/>
              <a:gd name="connsiteY1" fmla="*/ 2515 h 1999152"/>
              <a:gd name="connsiteX2" fmla="*/ 2956029 w 3752148"/>
              <a:gd name="connsiteY2" fmla="*/ 362734 h 1999152"/>
              <a:gd name="connsiteX3" fmla="*/ 2401845 w 3752148"/>
              <a:gd name="connsiteY3" fmla="*/ 819935 h 1999152"/>
              <a:gd name="connsiteX4" fmla="*/ 3718030 w 3752148"/>
              <a:gd name="connsiteY4" fmla="*/ 1207862 h 1999152"/>
              <a:gd name="connsiteX5" fmla="*/ 3219268 w 3752148"/>
              <a:gd name="connsiteY5" fmla="*/ 1568080 h 1999152"/>
              <a:gd name="connsiteX6" fmla="*/ 1667558 w 3752148"/>
              <a:gd name="connsiteY6" fmla="*/ 1415679 h 1999152"/>
              <a:gd name="connsiteX7" fmla="*/ 212831 w 3752148"/>
              <a:gd name="connsiteY7" fmla="*/ 1997571 h 1999152"/>
              <a:gd name="connsiteX8" fmla="*/ 60431 w 3752148"/>
              <a:gd name="connsiteY8" fmla="*/ 1207861 h 1999152"/>
              <a:gd name="connsiteX9" fmla="*/ 725448 w 3752148"/>
              <a:gd name="connsiteY9" fmla="*/ 625969 h 1999152"/>
              <a:gd name="connsiteX10" fmla="*/ 1321194 w 3752148"/>
              <a:gd name="connsiteY10" fmla="*/ 224188 h 1999152"/>
              <a:gd name="connsiteX0" fmla="*/ 1321194 w 3748535"/>
              <a:gd name="connsiteY0" fmla="*/ 224188 h 1999152"/>
              <a:gd name="connsiteX1" fmla="*/ 1653704 w 3748535"/>
              <a:gd name="connsiteY1" fmla="*/ 2515 h 1999152"/>
              <a:gd name="connsiteX2" fmla="*/ 2956029 w 3748535"/>
              <a:gd name="connsiteY2" fmla="*/ 362734 h 1999152"/>
              <a:gd name="connsiteX3" fmla="*/ 2401845 w 3748535"/>
              <a:gd name="connsiteY3" fmla="*/ 819935 h 1999152"/>
              <a:gd name="connsiteX4" fmla="*/ 3718030 w 3748535"/>
              <a:gd name="connsiteY4" fmla="*/ 1207862 h 1999152"/>
              <a:gd name="connsiteX5" fmla="*/ 3191558 w 3748535"/>
              <a:gd name="connsiteY5" fmla="*/ 1443389 h 1999152"/>
              <a:gd name="connsiteX6" fmla="*/ 1667558 w 3748535"/>
              <a:gd name="connsiteY6" fmla="*/ 1415679 h 1999152"/>
              <a:gd name="connsiteX7" fmla="*/ 212831 w 3748535"/>
              <a:gd name="connsiteY7" fmla="*/ 1997571 h 1999152"/>
              <a:gd name="connsiteX8" fmla="*/ 60431 w 3748535"/>
              <a:gd name="connsiteY8" fmla="*/ 1207861 h 1999152"/>
              <a:gd name="connsiteX9" fmla="*/ 725448 w 3748535"/>
              <a:gd name="connsiteY9" fmla="*/ 625969 h 1999152"/>
              <a:gd name="connsiteX10" fmla="*/ 1321194 w 3748535"/>
              <a:gd name="connsiteY10" fmla="*/ 224188 h 1999152"/>
              <a:gd name="connsiteX0" fmla="*/ 1321194 w 3840804"/>
              <a:gd name="connsiteY0" fmla="*/ 224188 h 1999152"/>
              <a:gd name="connsiteX1" fmla="*/ 1653704 w 3840804"/>
              <a:gd name="connsiteY1" fmla="*/ 2515 h 1999152"/>
              <a:gd name="connsiteX2" fmla="*/ 2956029 w 3840804"/>
              <a:gd name="connsiteY2" fmla="*/ 362734 h 1999152"/>
              <a:gd name="connsiteX3" fmla="*/ 2401845 w 3840804"/>
              <a:gd name="connsiteY3" fmla="*/ 819935 h 1999152"/>
              <a:gd name="connsiteX4" fmla="*/ 3815011 w 3840804"/>
              <a:gd name="connsiteY4" fmla="*/ 1110880 h 1999152"/>
              <a:gd name="connsiteX5" fmla="*/ 3191558 w 3840804"/>
              <a:gd name="connsiteY5" fmla="*/ 1443389 h 1999152"/>
              <a:gd name="connsiteX6" fmla="*/ 1667558 w 3840804"/>
              <a:gd name="connsiteY6" fmla="*/ 1415679 h 1999152"/>
              <a:gd name="connsiteX7" fmla="*/ 212831 w 3840804"/>
              <a:gd name="connsiteY7" fmla="*/ 1997571 h 1999152"/>
              <a:gd name="connsiteX8" fmla="*/ 60431 w 3840804"/>
              <a:gd name="connsiteY8" fmla="*/ 1207861 h 1999152"/>
              <a:gd name="connsiteX9" fmla="*/ 725448 w 3840804"/>
              <a:gd name="connsiteY9" fmla="*/ 625969 h 1999152"/>
              <a:gd name="connsiteX10" fmla="*/ 1321194 w 3840804"/>
              <a:gd name="connsiteY10" fmla="*/ 224188 h 1999152"/>
              <a:gd name="connsiteX0" fmla="*/ 1321194 w 3840804"/>
              <a:gd name="connsiteY0" fmla="*/ 224188 h 1799108"/>
              <a:gd name="connsiteX1" fmla="*/ 1653704 w 3840804"/>
              <a:gd name="connsiteY1" fmla="*/ 2515 h 1799108"/>
              <a:gd name="connsiteX2" fmla="*/ 2956029 w 3840804"/>
              <a:gd name="connsiteY2" fmla="*/ 362734 h 1799108"/>
              <a:gd name="connsiteX3" fmla="*/ 2401845 w 3840804"/>
              <a:gd name="connsiteY3" fmla="*/ 819935 h 1799108"/>
              <a:gd name="connsiteX4" fmla="*/ 3815011 w 3840804"/>
              <a:gd name="connsiteY4" fmla="*/ 1110880 h 1799108"/>
              <a:gd name="connsiteX5" fmla="*/ 3191558 w 3840804"/>
              <a:gd name="connsiteY5" fmla="*/ 1443389 h 1799108"/>
              <a:gd name="connsiteX6" fmla="*/ 1667558 w 3840804"/>
              <a:gd name="connsiteY6" fmla="*/ 1415679 h 1799108"/>
              <a:gd name="connsiteX7" fmla="*/ 212831 w 3840804"/>
              <a:gd name="connsiteY7" fmla="*/ 1796666 h 1799108"/>
              <a:gd name="connsiteX8" fmla="*/ 60431 w 3840804"/>
              <a:gd name="connsiteY8" fmla="*/ 1207861 h 1799108"/>
              <a:gd name="connsiteX9" fmla="*/ 725448 w 3840804"/>
              <a:gd name="connsiteY9" fmla="*/ 625969 h 1799108"/>
              <a:gd name="connsiteX10" fmla="*/ 1321194 w 3840804"/>
              <a:gd name="connsiteY10" fmla="*/ 224188 h 1799108"/>
              <a:gd name="connsiteX0" fmla="*/ 1311047 w 3832483"/>
              <a:gd name="connsiteY0" fmla="*/ 224188 h 1820468"/>
              <a:gd name="connsiteX1" fmla="*/ 1643557 w 3832483"/>
              <a:gd name="connsiteY1" fmla="*/ 2515 h 1820468"/>
              <a:gd name="connsiteX2" fmla="*/ 2945882 w 3832483"/>
              <a:gd name="connsiteY2" fmla="*/ 362734 h 1820468"/>
              <a:gd name="connsiteX3" fmla="*/ 2391698 w 3832483"/>
              <a:gd name="connsiteY3" fmla="*/ 819935 h 1820468"/>
              <a:gd name="connsiteX4" fmla="*/ 3804864 w 3832483"/>
              <a:gd name="connsiteY4" fmla="*/ 1110880 h 1820468"/>
              <a:gd name="connsiteX5" fmla="*/ 3181411 w 3832483"/>
              <a:gd name="connsiteY5" fmla="*/ 1443389 h 1820468"/>
              <a:gd name="connsiteX6" fmla="*/ 1436812 w 3832483"/>
              <a:gd name="connsiteY6" fmla="*/ 1672391 h 1820468"/>
              <a:gd name="connsiteX7" fmla="*/ 202684 w 3832483"/>
              <a:gd name="connsiteY7" fmla="*/ 1796666 h 1820468"/>
              <a:gd name="connsiteX8" fmla="*/ 50284 w 3832483"/>
              <a:gd name="connsiteY8" fmla="*/ 1207861 h 1820468"/>
              <a:gd name="connsiteX9" fmla="*/ 715301 w 3832483"/>
              <a:gd name="connsiteY9" fmla="*/ 625969 h 1820468"/>
              <a:gd name="connsiteX10" fmla="*/ 1311047 w 3832483"/>
              <a:gd name="connsiteY10" fmla="*/ 224188 h 1820468"/>
              <a:gd name="connsiteX0" fmla="*/ 1311047 w 3827242"/>
              <a:gd name="connsiteY0" fmla="*/ 224188 h 1816938"/>
              <a:gd name="connsiteX1" fmla="*/ 1643557 w 3827242"/>
              <a:gd name="connsiteY1" fmla="*/ 2515 h 1816938"/>
              <a:gd name="connsiteX2" fmla="*/ 2945882 w 3827242"/>
              <a:gd name="connsiteY2" fmla="*/ 362734 h 1816938"/>
              <a:gd name="connsiteX3" fmla="*/ 2391698 w 3827242"/>
              <a:gd name="connsiteY3" fmla="*/ 819935 h 1816938"/>
              <a:gd name="connsiteX4" fmla="*/ 3804864 w 3827242"/>
              <a:gd name="connsiteY4" fmla="*/ 1110880 h 1816938"/>
              <a:gd name="connsiteX5" fmla="*/ 3181411 w 3827242"/>
              <a:gd name="connsiteY5" fmla="*/ 1443389 h 1816938"/>
              <a:gd name="connsiteX6" fmla="*/ 2156152 w 3827242"/>
              <a:gd name="connsiteY6" fmla="*/ 1587514 h 1816938"/>
              <a:gd name="connsiteX7" fmla="*/ 1436812 w 3827242"/>
              <a:gd name="connsiteY7" fmla="*/ 1672391 h 1816938"/>
              <a:gd name="connsiteX8" fmla="*/ 202684 w 3827242"/>
              <a:gd name="connsiteY8" fmla="*/ 1796666 h 1816938"/>
              <a:gd name="connsiteX9" fmla="*/ 50284 w 3827242"/>
              <a:gd name="connsiteY9" fmla="*/ 1207861 h 1816938"/>
              <a:gd name="connsiteX10" fmla="*/ 715301 w 3827242"/>
              <a:gd name="connsiteY10" fmla="*/ 625969 h 1816938"/>
              <a:gd name="connsiteX11" fmla="*/ 1311047 w 3827242"/>
              <a:gd name="connsiteY11" fmla="*/ 224188 h 1816938"/>
              <a:gd name="connsiteX0" fmla="*/ 1311047 w 3830661"/>
              <a:gd name="connsiteY0" fmla="*/ 224188 h 1816938"/>
              <a:gd name="connsiteX1" fmla="*/ 1643557 w 3830661"/>
              <a:gd name="connsiteY1" fmla="*/ 2515 h 1816938"/>
              <a:gd name="connsiteX2" fmla="*/ 2945882 w 3830661"/>
              <a:gd name="connsiteY2" fmla="*/ 362734 h 1816938"/>
              <a:gd name="connsiteX3" fmla="*/ 2391698 w 3830661"/>
              <a:gd name="connsiteY3" fmla="*/ 819935 h 1816938"/>
              <a:gd name="connsiteX4" fmla="*/ 3804864 w 3830661"/>
              <a:gd name="connsiteY4" fmla="*/ 1110880 h 1816938"/>
              <a:gd name="connsiteX5" fmla="*/ 3181411 w 3830661"/>
              <a:gd name="connsiteY5" fmla="*/ 1443389 h 1816938"/>
              <a:gd name="connsiteX6" fmla="*/ 1656901 w 3830661"/>
              <a:gd name="connsiteY6" fmla="*/ 1308480 h 1816938"/>
              <a:gd name="connsiteX7" fmla="*/ 1436812 w 3830661"/>
              <a:gd name="connsiteY7" fmla="*/ 1672391 h 1816938"/>
              <a:gd name="connsiteX8" fmla="*/ 202684 w 3830661"/>
              <a:gd name="connsiteY8" fmla="*/ 1796666 h 1816938"/>
              <a:gd name="connsiteX9" fmla="*/ 50284 w 3830661"/>
              <a:gd name="connsiteY9" fmla="*/ 1207861 h 1816938"/>
              <a:gd name="connsiteX10" fmla="*/ 715301 w 3830661"/>
              <a:gd name="connsiteY10" fmla="*/ 625969 h 1816938"/>
              <a:gd name="connsiteX11" fmla="*/ 1311047 w 3830661"/>
              <a:gd name="connsiteY11" fmla="*/ 224188 h 1816938"/>
              <a:gd name="connsiteX0" fmla="*/ 1311047 w 3833063"/>
              <a:gd name="connsiteY0" fmla="*/ 224188 h 1816938"/>
              <a:gd name="connsiteX1" fmla="*/ 1643557 w 3833063"/>
              <a:gd name="connsiteY1" fmla="*/ 2515 h 1816938"/>
              <a:gd name="connsiteX2" fmla="*/ 2945882 w 3833063"/>
              <a:gd name="connsiteY2" fmla="*/ 362734 h 1816938"/>
              <a:gd name="connsiteX3" fmla="*/ 2391698 w 3833063"/>
              <a:gd name="connsiteY3" fmla="*/ 819935 h 1816938"/>
              <a:gd name="connsiteX4" fmla="*/ 3804864 w 3833063"/>
              <a:gd name="connsiteY4" fmla="*/ 1110880 h 1816938"/>
              <a:gd name="connsiteX5" fmla="*/ 3204632 w 3833063"/>
              <a:gd name="connsiteY5" fmla="*/ 1376421 h 1816938"/>
              <a:gd name="connsiteX6" fmla="*/ 1656901 w 3833063"/>
              <a:gd name="connsiteY6" fmla="*/ 1308480 h 1816938"/>
              <a:gd name="connsiteX7" fmla="*/ 1436812 w 3833063"/>
              <a:gd name="connsiteY7" fmla="*/ 1672391 h 1816938"/>
              <a:gd name="connsiteX8" fmla="*/ 202684 w 3833063"/>
              <a:gd name="connsiteY8" fmla="*/ 1796666 h 1816938"/>
              <a:gd name="connsiteX9" fmla="*/ 50284 w 3833063"/>
              <a:gd name="connsiteY9" fmla="*/ 1207861 h 1816938"/>
              <a:gd name="connsiteX10" fmla="*/ 715301 w 3833063"/>
              <a:gd name="connsiteY10" fmla="*/ 625969 h 1816938"/>
              <a:gd name="connsiteX11" fmla="*/ 1311047 w 3833063"/>
              <a:gd name="connsiteY11" fmla="*/ 224188 h 1816938"/>
              <a:gd name="connsiteX0" fmla="*/ 1311047 w 3877495"/>
              <a:gd name="connsiteY0" fmla="*/ 224188 h 1816938"/>
              <a:gd name="connsiteX1" fmla="*/ 1643557 w 3877495"/>
              <a:gd name="connsiteY1" fmla="*/ 2515 h 1816938"/>
              <a:gd name="connsiteX2" fmla="*/ 2945882 w 3877495"/>
              <a:gd name="connsiteY2" fmla="*/ 362734 h 1816938"/>
              <a:gd name="connsiteX3" fmla="*/ 2391698 w 3877495"/>
              <a:gd name="connsiteY3" fmla="*/ 819935 h 1816938"/>
              <a:gd name="connsiteX4" fmla="*/ 3851306 w 3877495"/>
              <a:gd name="connsiteY4" fmla="*/ 988105 h 1816938"/>
              <a:gd name="connsiteX5" fmla="*/ 3204632 w 3877495"/>
              <a:gd name="connsiteY5" fmla="*/ 1376421 h 1816938"/>
              <a:gd name="connsiteX6" fmla="*/ 1656901 w 3877495"/>
              <a:gd name="connsiteY6" fmla="*/ 1308480 h 1816938"/>
              <a:gd name="connsiteX7" fmla="*/ 1436812 w 3877495"/>
              <a:gd name="connsiteY7" fmla="*/ 1672391 h 1816938"/>
              <a:gd name="connsiteX8" fmla="*/ 202684 w 3877495"/>
              <a:gd name="connsiteY8" fmla="*/ 1796666 h 1816938"/>
              <a:gd name="connsiteX9" fmla="*/ 50284 w 3877495"/>
              <a:gd name="connsiteY9" fmla="*/ 1207861 h 1816938"/>
              <a:gd name="connsiteX10" fmla="*/ 715301 w 3877495"/>
              <a:gd name="connsiteY10" fmla="*/ 625969 h 1816938"/>
              <a:gd name="connsiteX11" fmla="*/ 1311047 w 3877495"/>
              <a:gd name="connsiteY11" fmla="*/ 224188 h 1816938"/>
              <a:gd name="connsiteX0" fmla="*/ 1311047 w 3889009"/>
              <a:gd name="connsiteY0" fmla="*/ 224188 h 1816938"/>
              <a:gd name="connsiteX1" fmla="*/ 1643557 w 3889009"/>
              <a:gd name="connsiteY1" fmla="*/ 2515 h 1816938"/>
              <a:gd name="connsiteX2" fmla="*/ 2945882 w 3889009"/>
              <a:gd name="connsiteY2" fmla="*/ 362734 h 1816938"/>
              <a:gd name="connsiteX3" fmla="*/ 2171099 w 3889009"/>
              <a:gd name="connsiteY3" fmla="*/ 853420 h 1816938"/>
              <a:gd name="connsiteX4" fmla="*/ 3851306 w 3889009"/>
              <a:gd name="connsiteY4" fmla="*/ 988105 h 1816938"/>
              <a:gd name="connsiteX5" fmla="*/ 3204632 w 3889009"/>
              <a:gd name="connsiteY5" fmla="*/ 1376421 h 1816938"/>
              <a:gd name="connsiteX6" fmla="*/ 1656901 w 3889009"/>
              <a:gd name="connsiteY6" fmla="*/ 1308480 h 1816938"/>
              <a:gd name="connsiteX7" fmla="*/ 1436812 w 3889009"/>
              <a:gd name="connsiteY7" fmla="*/ 1672391 h 1816938"/>
              <a:gd name="connsiteX8" fmla="*/ 202684 w 3889009"/>
              <a:gd name="connsiteY8" fmla="*/ 1796666 h 1816938"/>
              <a:gd name="connsiteX9" fmla="*/ 50284 w 3889009"/>
              <a:gd name="connsiteY9" fmla="*/ 1207861 h 1816938"/>
              <a:gd name="connsiteX10" fmla="*/ 715301 w 3889009"/>
              <a:gd name="connsiteY10" fmla="*/ 625969 h 1816938"/>
              <a:gd name="connsiteX11" fmla="*/ 1311047 w 3889009"/>
              <a:gd name="connsiteY11" fmla="*/ 224188 h 1816938"/>
              <a:gd name="connsiteX0" fmla="*/ 1311047 w 3889009"/>
              <a:gd name="connsiteY0" fmla="*/ 224188 h 1816938"/>
              <a:gd name="connsiteX1" fmla="*/ 1643557 w 3889009"/>
              <a:gd name="connsiteY1" fmla="*/ 2515 h 1816938"/>
              <a:gd name="connsiteX2" fmla="*/ 2945882 w 3889009"/>
              <a:gd name="connsiteY2" fmla="*/ 362734 h 1816938"/>
              <a:gd name="connsiteX3" fmla="*/ 2388362 w 3889009"/>
              <a:gd name="connsiteY3" fmla="*/ 694601 h 1816938"/>
              <a:gd name="connsiteX4" fmla="*/ 2171099 w 3889009"/>
              <a:gd name="connsiteY4" fmla="*/ 853420 h 1816938"/>
              <a:gd name="connsiteX5" fmla="*/ 3851306 w 3889009"/>
              <a:gd name="connsiteY5" fmla="*/ 988105 h 1816938"/>
              <a:gd name="connsiteX6" fmla="*/ 3204632 w 3889009"/>
              <a:gd name="connsiteY6" fmla="*/ 1376421 h 1816938"/>
              <a:gd name="connsiteX7" fmla="*/ 1656901 w 3889009"/>
              <a:gd name="connsiteY7" fmla="*/ 1308480 h 1816938"/>
              <a:gd name="connsiteX8" fmla="*/ 1436812 w 3889009"/>
              <a:gd name="connsiteY8" fmla="*/ 1672391 h 1816938"/>
              <a:gd name="connsiteX9" fmla="*/ 202684 w 3889009"/>
              <a:gd name="connsiteY9" fmla="*/ 1796666 h 1816938"/>
              <a:gd name="connsiteX10" fmla="*/ 50284 w 3889009"/>
              <a:gd name="connsiteY10" fmla="*/ 1207861 h 1816938"/>
              <a:gd name="connsiteX11" fmla="*/ 715301 w 3889009"/>
              <a:gd name="connsiteY11" fmla="*/ 625969 h 1816938"/>
              <a:gd name="connsiteX12" fmla="*/ 1311047 w 3889009"/>
              <a:gd name="connsiteY12" fmla="*/ 224188 h 1816938"/>
              <a:gd name="connsiteX0" fmla="*/ 1311047 w 3889009"/>
              <a:gd name="connsiteY0" fmla="*/ 224188 h 1816938"/>
              <a:gd name="connsiteX1" fmla="*/ 1643557 w 3889009"/>
              <a:gd name="connsiteY1" fmla="*/ 2515 h 1816938"/>
              <a:gd name="connsiteX2" fmla="*/ 2945882 w 3889009"/>
              <a:gd name="connsiteY2" fmla="*/ 362734 h 1816938"/>
              <a:gd name="connsiteX3" fmla="*/ 2283867 w 3889009"/>
              <a:gd name="connsiteY3" fmla="*/ 538341 h 1816938"/>
              <a:gd name="connsiteX4" fmla="*/ 2171099 w 3889009"/>
              <a:gd name="connsiteY4" fmla="*/ 853420 h 1816938"/>
              <a:gd name="connsiteX5" fmla="*/ 3851306 w 3889009"/>
              <a:gd name="connsiteY5" fmla="*/ 988105 h 1816938"/>
              <a:gd name="connsiteX6" fmla="*/ 3204632 w 3889009"/>
              <a:gd name="connsiteY6" fmla="*/ 1376421 h 1816938"/>
              <a:gd name="connsiteX7" fmla="*/ 1656901 w 3889009"/>
              <a:gd name="connsiteY7" fmla="*/ 1308480 h 1816938"/>
              <a:gd name="connsiteX8" fmla="*/ 1436812 w 3889009"/>
              <a:gd name="connsiteY8" fmla="*/ 1672391 h 1816938"/>
              <a:gd name="connsiteX9" fmla="*/ 202684 w 3889009"/>
              <a:gd name="connsiteY9" fmla="*/ 1796666 h 1816938"/>
              <a:gd name="connsiteX10" fmla="*/ 50284 w 3889009"/>
              <a:gd name="connsiteY10" fmla="*/ 1207861 h 1816938"/>
              <a:gd name="connsiteX11" fmla="*/ 715301 w 3889009"/>
              <a:gd name="connsiteY11" fmla="*/ 625969 h 1816938"/>
              <a:gd name="connsiteX12" fmla="*/ 1311047 w 3889009"/>
              <a:gd name="connsiteY12" fmla="*/ 224188 h 1816938"/>
              <a:gd name="connsiteX0" fmla="*/ 1311047 w 3889009"/>
              <a:gd name="connsiteY0" fmla="*/ 222582 h 1815332"/>
              <a:gd name="connsiteX1" fmla="*/ 1643557 w 3889009"/>
              <a:gd name="connsiteY1" fmla="*/ 909 h 1815332"/>
              <a:gd name="connsiteX2" fmla="*/ 2945882 w 3889009"/>
              <a:gd name="connsiteY2" fmla="*/ 160222 h 1815332"/>
              <a:gd name="connsiteX3" fmla="*/ 2283867 w 3889009"/>
              <a:gd name="connsiteY3" fmla="*/ 536735 h 1815332"/>
              <a:gd name="connsiteX4" fmla="*/ 2171099 w 3889009"/>
              <a:gd name="connsiteY4" fmla="*/ 851814 h 1815332"/>
              <a:gd name="connsiteX5" fmla="*/ 3851306 w 3889009"/>
              <a:gd name="connsiteY5" fmla="*/ 986499 h 1815332"/>
              <a:gd name="connsiteX6" fmla="*/ 3204632 w 3889009"/>
              <a:gd name="connsiteY6" fmla="*/ 1374815 h 1815332"/>
              <a:gd name="connsiteX7" fmla="*/ 1656901 w 3889009"/>
              <a:gd name="connsiteY7" fmla="*/ 1306874 h 1815332"/>
              <a:gd name="connsiteX8" fmla="*/ 1436812 w 3889009"/>
              <a:gd name="connsiteY8" fmla="*/ 1670785 h 1815332"/>
              <a:gd name="connsiteX9" fmla="*/ 202684 w 3889009"/>
              <a:gd name="connsiteY9" fmla="*/ 1795060 h 1815332"/>
              <a:gd name="connsiteX10" fmla="*/ 50284 w 3889009"/>
              <a:gd name="connsiteY10" fmla="*/ 1206255 h 1815332"/>
              <a:gd name="connsiteX11" fmla="*/ 715301 w 3889009"/>
              <a:gd name="connsiteY11" fmla="*/ 624363 h 1815332"/>
              <a:gd name="connsiteX12" fmla="*/ 1311047 w 3889009"/>
              <a:gd name="connsiteY12" fmla="*/ 222582 h 1815332"/>
              <a:gd name="connsiteX0" fmla="*/ 1160111 w 3889009"/>
              <a:gd name="connsiteY0" fmla="*/ 245554 h 1815980"/>
              <a:gd name="connsiteX1" fmla="*/ 1643557 w 3889009"/>
              <a:gd name="connsiteY1" fmla="*/ 1557 h 1815980"/>
              <a:gd name="connsiteX2" fmla="*/ 2945882 w 3889009"/>
              <a:gd name="connsiteY2" fmla="*/ 160870 h 1815980"/>
              <a:gd name="connsiteX3" fmla="*/ 2283867 w 3889009"/>
              <a:gd name="connsiteY3" fmla="*/ 537383 h 1815980"/>
              <a:gd name="connsiteX4" fmla="*/ 2171099 w 3889009"/>
              <a:gd name="connsiteY4" fmla="*/ 852462 h 1815980"/>
              <a:gd name="connsiteX5" fmla="*/ 3851306 w 3889009"/>
              <a:gd name="connsiteY5" fmla="*/ 987147 h 1815980"/>
              <a:gd name="connsiteX6" fmla="*/ 3204632 w 3889009"/>
              <a:gd name="connsiteY6" fmla="*/ 1375463 h 1815980"/>
              <a:gd name="connsiteX7" fmla="*/ 1656901 w 3889009"/>
              <a:gd name="connsiteY7" fmla="*/ 1307522 h 1815980"/>
              <a:gd name="connsiteX8" fmla="*/ 1436812 w 3889009"/>
              <a:gd name="connsiteY8" fmla="*/ 1671433 h 1815980"/>
              <a:gd name="connsiteX9" fmla="*/ 202684 w 3889009"/>
              <a:gd name="connsiteY9" fmla="*/ 1795708 h 1815980"/>
              <a:gd name="connsiteX10" fmla="*/ 50284 w 3889009"/>
              <a:gd name="connsiteY10" fmla="*/ 1206903 h 1815980"/>
              <a:gd name="connsiteX11" fmla="*/ 715301 w 3889009"/>
              <a:gd name="connsiteY11" fmla="*/ 625011 h 1815980"/>
              <a:gd name="connsiteX12" fmla="*/ 1160111 w 3889009"/>
              <a:gd name="connsiteY12" fmla="*/ 245554 h 1815980"/>
              <a:gd name="connsiteX0" fmla="*/ 1160111 w 3889009"/>
              <a:gd name="connsiteY0" fmla="*/ 201841 h 1772267"/>
              <a:gd name="connsiteX1" fmla="*/ 1318463 w 3889009"/>
              <a:gd name="connsiteY1" fmla="*/ 2490 h 1772267"/>
              <a:gd name="connsiteX2" fmla="*/ 2945882 w 3889009"/>
              <a:gd name="connsiteY2" fmla="*/ 117157 h 1772267"/>
              <a:gd name="connsiteX3" fmla="*/ 2283867 w 3889009"/>
              <a:gd name="connsiteY3" fmla="*/ 493670 h 1772267"/>
              <a:gd name="connsiteX4" fmla="*/ 2171099 w 3889009"/>
              <a:gd name="connsiteY4" fmla="*/ 808749 h 1772267"/>
              <a:gd name="connsiteX5" fmla="*/ 3851306 w 3889009"/>
              <a:gd name="connsiteY5" fmla="*/ 943434 h 1772267"/>
              <a:gd name="connsiteX6" fmla="*/ 3204632 w 3889009"/>
              <a:gd name="connsiteY6" fmla="*/ 1331750 h 1772267"/>
              <a:gd name="connsiteX7" fmla="*/ 1656901 w 3889009"/>
              <a:gd name="connsiteY7" fmla="*/ 1263809 h 1772267"/>
              <a:gd name="connsiteX8" fmla="*/ 1436812 w 3889009"/>
              <a:gd name="connsiteY8" fmla="*/ 1627720 h 1772267"/>
              <a:gd name="connsiteX9" fmla="*/ 202684 w 3889009"/>
              <a:gd name="connsiteY9" fmla="*/ 1751995 h 1772267"/>
              <a:gd name="connsiteX10" fmla="*/ 50284 w 3889009"/>
              <a:gd name="connsiteY10" fmla="*/ 1163190 h 1772267"/>
              <a:gd name="connsiteX11" fmla="*/ 715301 w 3889009"/>
              <a:gd name="connsiteY11" fmla="*/ 581298 h 1772267"/>
              <a:gd name="connsiteX12" fmla="*/ 1160111 w 3889009"/>
              <a:gd name="connsiteY12" fmla="*/ 201841 h 1772267"/>
              <a:gd name="connsiteX0" fmla="*/ 1160111 w 3889009"/>
              <a:gd name="connsiteY0" fmla="*/ 234923 h 1805349"/>
              <a:gd name="connsiteX1" fmla="*/ 1318463 w 3889009"/>
              <a:gd name="connsiteY1" fmla="*/ 35572 h 1805349"/>
              <a:gd name="connsiteX2" fmla="*/ 2852999 w 3889009"/>
              <a:gd name="connsiteY2" fmla="*/ 49786 h 1805349"/>
              <a:gd name="connsiteX3" fmla="*/ 2283867 w 3889009"/>
              <a:gd name="connsiteY3" fmla="*/ 526752 h 1805349"/>
              <a:gd name="connsiteX4" fmla="*/ 2171099 w 3889009"/>
              <a:gd name="connsiteY4" fmla="*/ 841831 h 1805349"/>
              <a:gd name="connsiteX5" fmla="*/ 3851306 w 3889009"/>
              <a:gd name="connsiteY5" fmla="*/ 976516 h 1805349"/>
              <a:gd name="connsiteX6" fmla="*/ 3204632 w 3889009"/>
              <a:gd name="connsiteY6" fmla="*/ 1364832 h 1805349"/>
              <a:gd name="connsiteX7" fmla="*/ 1656901 w 3889009"/>
              <a:gd name="connsiteY7" fmla="*/ 1296891 h 1805349"/>
              <a:gd name="connsiteX8" fmla="*/ 1436812 w 3889009"/>
              <a:gd name="connsiteY8" fmla="*/ 1660802 h 1805349"/>
              <a:gd name="connsiteX9" fmla="*/ 202684 w 3889009"/>
              <a:gd name="connsiteY9" fmla="*/ 1785077 h 1805349"/>
              <a:gd name="connsiteX10" fmla="*/ 50284 w 3889009"/>
              <a:gd name="connsiteY10" fmla="*/ 1196272 h 1805349"/>
              <a:gd name="connsiteX11" fmla="*/ 715301 w 3889009"/>
              <a:gd name="connsiteY11" fmla="*/ 614380 h 1805349"/>
              <a:gd name="connsiteX12" fmla="*/ 1160111 w 3889009"/>
              <a:gd name="connsiteY12" fmla="*/ 234923 h 1805349"/>
              <a:gd name="connsiteX0" fmla="*/ 1155838 w 3884736"/>
              <a:gd name="connsiteY0" fmla="*/ 234923 h 1815879"/>
              <a:gd name="connsiteX1" fmla="*/ 1314190 w 3884736"/>
              <a:gd name="connsiteY1" fmla="*/ 35572 h 1815879"/>
              <a:gd name="connsiteX2" fmla="*/ 2848726 w 3884736"/>
              <a:gd name="connsiteY2" fmla="*/ 49786 h 1815879"/>
              <a:gd name="connsiteX3" fmla="*/ 2279594 w 3884736"/>
              <a:gd name="connsiteY3" fmla="*/ 526752 h 1815879"/>
              <a:gd name="connsiteX4" fmla="*/ 2166826 w 3884736"/>
              <a:gd name="connsiteY4" fmla="*/ 841831 h 1815879"/>
              <a:gd name="connsiteX5" fmla="*/ 3847033 w 3884736"/>
              <a:gd name="connsiteY5" fmla="*/ 976516 h 1815879"/>
              <a:gd name="connsiteX6" fmla="*/ 3200359 w 3884736"/>
              <a:gd name="connsiteY6" fmla="*/ 1364832 h 1815879"/>
              <a:gd name="connsiteX7" fmla="*/ 1652628 w 3884736"/>
              <a:gd name="connsiteY7" fmla="*/ 1296891 h 1815879"/>
              <a:gd name="connsiteX8" fmla="*/ 1328045 w 3884736"/>
              <a:gd name="connsiteY8" fmla="*/ 1716610 h 1815879"/>
              <a:gd name="connsiteX9" fmla="*/ 198411 w 3884736"/>
              <a:gd name="connsiteY9" fmla="*/ 1785077 h 1815879"/>
              <a:gd name="connsiteX10" fmla="*/ 46011 w 3884736"/>
              <a:gd name="connsiteY10" fmla="*/ 1196272 h 1815879"/>
              <a:gd name="connsiteX11" fmla="*/ 711028 w 3884736"/>
              <a:gd name="connsiteY11" fmla="*/ 614380 h 1815879"/>
              <a:gd name="connsiteX12" fmla="*/ 1155838 w 3884736"/>
              <a:gd name="connsiteY12" fmla="*/ 234923 h 1815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84736" h="1815879">
                <a:moveTo>
                  <a:pt x="1155838" y="234923"/>
                </a:moveTo>
                <a:cubicBezTo>
                  <a:pt x="1256365" y="138455"/>
                  <a:pt x="1032042" y="66428"/>
                  <a:pt x="1314190" y="35572"/>
                </a:cubicBezTo>
                <a:cubicBezTo>
                  <a:pt x="1596338" y="4716"/>
                  <a:pt x="2687825" y="-32077"/>
                  <a:pt x="2848726" y="49786"/>
                </a:cubicBezTo>
                <a:cubicBezTo>
                  <a:pt x="3009627" y="131649"/>
                  <a:pt x="2408724" y="444971"/>
                  <a:pt x="2279594" y="526752"/>
                </a:cubicBezTo>
                <a:cubicBezTo>
                  <a:pt x="2150464" y="608533"/>
                  <a:pt x="1923002" y="792914"/>
                  <a:pt x="2166826" y="841831"/>
                </a:cubicBezTo>
                <a:cubicBezTo>
                  <a:pt x="2410650" y="890748"/>
                  <a:pt x="3674778" y="889349"/>
                  <a:pt x="3847033" y="976516"/>
                </a:cubicBezTo>
                <a:cubicBezTo>
                  <a:pt x="4019288" y="1063683"/>
                  <a:pt x="3566093" y="1311436"/>
                  <a:pt x="3200359" y="1364832"/>
                </a:cubicBezTo>
                <a:cubicBezTo>
                  <a:pt x="2834625" y="1418228"/>
                  <a:pt x="1943394" y="1258724"/>
                  <a:pt x="1652628" y="1296891"/>
                </a:cubicBezTo>
                <a:cubicBezTo>
                  <a:pt x="1361862" y="1335058"/>
                  <a:pt x="1653623" y="1681751"/>
                  <a:pt x="1328045" y="1716610"/>
                </a:cubicBezTo>
                <a:cubicBezTo>
                  <a:pt x="1002467" y="1751469"/>
                  <a:pt x="412083" y="1871800"/>
                  <a:pt x="198411" y="1785077"/>
                </a:cubicBezTo>
                <a:cubicBezTo>
                  <a:pt x="-15261" y="1698354"/>
                  <a:pt x="-39425" y="1391388"/>
                  <a:pt x="46011" y="1196272"/>
                </a:cubicBezTo>
                <a:cubicBezTo>
                  <a:pt x="131447" y="1001156"/>
                  <a:pt x="526057" y="774605"/>
                  <a:pt x="711028" y="614380"/>
                </a:cubicBezTo>
                <a:cubicBezTo>
                  <a:pt x="895999" y="454155"/>
                  <a:pt x="1055311" y="331391"/>
                  <a:pt x="1155838" y="234923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 dirty="0"/>
          </a:p>
        </p:txBody>
      </p:sp>
      <p:sp>
        <p:nvSpPr>
          <p:cNvPr id="11" name="Freeform 10"/>
          <p:cNvSpPr/>
          <p:nvPr/>
        </p:nvSpPr>
        <p:spPr>
          <a:xfrm>
            <a:off x="406301" y="7039857"/>
            <a:ext cx="859583" cy="872151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83" h="872151">
                <a:moveTo>
                  <a:pt x="738183" y="78493"/>
                </a:moveTo>
                <a:cubicBezTo>
                  <a:pt x="920601" y="226275"/>
                  <a:pt x="869801" y="683476"/>
                  <a:pt x="765892" y="798930"/>
                </a:cubicBezTo>
                <a:cubicBezTo>
                  <a:pt x="661983" y="914384"/>
                  <a:pt x="232492" y="884365"/>
                  <a:pt x="114728" y="771220"/>
                </a:cubicBezTo>
                <a:cubicBezTo>
                  <a:pt x="-3036" y="658075"/>
                  <a:pt x="-44599" y="235511"/>
                  <a:pt x="59310" y="120057"/>
                </a:cubicBezTo>
                <a:cubicBezTo>
                  <a:pt x="163219" y="4603"/>
                  <a:pt x="464163" y="-60098"/>
                  <a:pt x="738183" y="78493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406301" y="8305801"/>
            <a:ext cx="859583" cy="872151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83" h="872151">
                <a:moveTo>
                  <a:pt x="738183" y="78493"/>
                </a:moveTo>
                <a:cubicBezTo>
                  <a:pt x="920601" y="226275"/>
                  <a:pt x="869801" y="683476"/>
                  <a:pt x="765892" y="798930"/>
                </a:cubicBezTo>
                <a:cubicBezTo>
                  <a:pt x="661983" y="914384"/>
                  <a:pt x="232492" y="884365"/>
                  <a:pt x="114728" y="771220"/>
                </a:cubicBezTo>
                <a:cubicBezTo>
                  <a:pt x="-3036" y="658075"/>
                  <a:pt x="-44599" y="235511"/>
                  <a:pt x="59310" y="120057"/>
                </a:cubicBezTo>
                <a:cubicBezTo>
                  <a:pt x="163219" y="4603"/>
                  <a:pt x="464163" y="-60098"/>
                  <a:pt x="738183" y="78493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447799" y="7206629"/>
            <a:ext cx="2953545" cy="53859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dirty="0" smtClean="0"/>
              <a:t>Low Grade 0.1 opt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461655" y="8472571"/>
            <a:ext cx="3023949" cy="53859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dirty="0" smtClean="0"/>
              <a:t>High Grade 1.2 opt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28600" y="892907"/>
            <a:ext cx="1148071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Map 5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181006" y="3091261"/>
            <a:ext cx="882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Surface</a:t>
            </a:r>
            <a:endParaRPr lang="en-US" sz="1800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3063299" y="3275927"/>
            <a:ext cx="746701" cy="184666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52866"/>
              </p:ext>
            </p:extLst>
          </p:nvPr>
        </p:nvGraphicFramePr>
        <p:xfrm>
          <a:off x="1981199" y="685800"/>
          <a:ext cx="13258820" cy="91541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</a:tblGrid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22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960418" y="892907"/>
            <a:ext cx="13314218" cy="4973859"/>
          </a:xfrm>
          <a:custGeom>
            <a:avLst/>
            <a:gdLst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5472546 w 12843164"/>
              <a:gd name="connsiteY2" fmla="*/ 415010 h 1398682"/>
              <a:gd name="connsiteX3" fmla="*/ 6539346 w 12843164"/>
              <a:gd name="connsiteY3" fmla="*/ 1052319 h 1398682"/>
              <a:gd name="connsiteX4" fmla="*/ 8146473 w 12843164"/>
              <a:gd name="connsiteY4" fmla="*/ 13228 h 1398682"/>
              <a:gd name="connsiteX5" fmla="*/ 9850582 w 12843164"/>
              <a:gd name="connsiteY5" fmla="*/ 511991 h 1398682"/>
              <a:gd name="connsiteX6" fmla="*/ 11651673 w 12843164"/>
              <a:gd name="connsiteY6" fmla="*/ 27082 h 1398682"/>
              <a:gd name="connsiteX7" fmla="*/ 12275127 w 12843164"/>
              <a:gd name="connsiteY7" fmla="*/ 96355 h 1398682"/>
              <a:gd name="connsiteX8" fmla="*/ 12843164 w 12843164"/>
              <a:gd name="connsiteY8" fmla="*/ 387301 h 1398682"/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3768436 w 12843164"/>
              <a:gd name="connsiteY2" fmla="*/ 256309 h 1398682"/>
              <a:gd name="connsiteX3" fmla="*/ 5472546 w 12843164"/>
              <a:gd name="connsiteY3" fmla="*/ 415010 h 1398682"/>
              <a:gd name="connsiteX4" fmla="*/ 6539346 w 12843164"/>
              <a:gd name="connsiteY4" fmla="*/ 1052319 h 1398682"/>
              <a:gd name="connsiteX5" fmla="*/ 8146473 w 12843164"/>
              <a:gd name="connsiteY5" fmla="*/ 13228 h 1398682"/>
              <a:gd name="connsiteX6" fmla="*/ 9850582 w 12843164"/>
              <a:gd name="connsiteY6" fmla="*/ 511991 h 1398682"/>
              <a:gd name="connsiteX7" fmla="*/ 11651673 w 12843164"/>
              <a:gd name="connsiteY7" fmla="*/ 27082 h 1398682"/>
              <a:gd name="connsiteX8" fmla="*/ 12275127 w 12843164"/>
              <a:gd name="connsiteY8" fmla="*/ 96355 h 1398682"/>
              <a:gd name="connsiteX9" fmla="*/ 12843164 w 12843164"/>
              <a:gd name="connsiteY9" fmla="*/ 387301 h 1398682"/>
              <a:gd name="connsiteX0" fmla="*/ 0 w 12843164"/>
              <a:gd name="connsiteY0" fmla="*/ 1398682 h 1398682"/>
              <a:gd name="connsiteX1" fmla="*/ 3435927 w 12843164"/>
              <a:gd name="connsiteY1" fmla="*/ 290319 h 1398682"/>
              <a:gd name="connsiteX2" fmla="*/ 3768436 w 12843164"/>
              <a:gd name="connsiteY2" fmla="*/ 256309 h 1398682"/>
              <a:gd name="connsiteX3" fmla="*/ 4987636 w 12843164"/>
              <a:gd name="connsiteY3" fmla="*/ 311727 h 1398682"/>
              <a:gd name="connsiteX4" fmla="*/ 5472546 w 12843164"/>
              <a:gd name="connsiteY4" fmla="*/ 415010 h 1398682"/>
              <a:gd name="connsiteX5" fmla="*/ 6539346 w 12843164"/>
              <a:gd name="connsiteY5" fmla="*/ 1052319 h 1398682"/>
              <a:gd name="connsiteX6" fmla="*/ 8146473 w 12843164"/>
              <a:gd name="connsiteY6" fmla="*/ 13228 h 1398682"/>
              <a:gd name="connsiteX7" fmla="*/ 9850582 w 12843164"/>
              <a:gd name="connsiteY7" fmla="*/ 511991 h 1398682"/>
              <a:gd name="connsiteX8" fmla="*/ 11651673 w 12843164"/>
              <a:gd name="connsiteY8" fmla="*/ 27082 h 1398682"/>
              <a:gd name="connsiteX9" fmla="*/ 12275127 w 12843164"/>
              <a:gd name="connsiteY9" fmla="*/ 96355 h 1398682"/>
              <a:gd name="connsiteX10" fmla="*/ 12843164 w 12843164"/>
              <a:gd name="connsiteY10" fmla="*/ 387301 h 1398682"/>
              <a:gd name="connsiteX0" fmla="*/ 0 w 12843164"/>
              <a:gd name="connsiteY0" fmla="*/ 1398682 h 1398682"/>
              <a:gd name="connsiteX1" fmla="*/ 1676400 w 12843164"/>
              <a:gd name="connsiteY1" fmla="*/ 768927 h 1398682"/>
              <a:gd name="connsiteX2" fmla="*/ 3435927 w 12843164"/>
              <a:gd name="connsiteY2" fmla="*/ 290319 h 1398682"/>
              <a:gd name="connsiteX3" fmla="*/ 3768436 w 12843164"/>
              <a:gd name="connsiteY3" fmla="*/ 256309 h 1398682"/>
              <a:gd name="connsiteX4" fmla="*/ 4987636 w 12843164"/>
              <a:gd name="connsiteY4" fmla="*/ 311727 h 1398682"/>
              <a:gd name="connsiteX5" fmla="*/ 5472546 w 12843164"/>
              <a:gd name="connsiteY5" fmla="*/ 415010 h 1398682"/>
              <a:gd name="connsiteX6" fmla="*/ 6539346 w 12843164"/>
              <a:gd name="connsiteY6" fmla="*/ 1052319 h 1398682"/>
              <a:gd name="connsiteX7" fmla="*/ 8146473 w 12843164"/>
              <a:gd name="connsiteY7" fmla="*/ 13228 h 1398682"/>
              <a:gd name="connsiteX8" fmla="*/ 9850582 w 12843164"/>
              <a:gd name="connsiteY8" fmla="*/ 511991 h 1398682"/>
              <a:gd name="connsiteX9" fmla="*/ 11651673 w 12843164"/>
              <a:gd name="connsiteY9" fmla="*/ 27082 h 1398682"/>
              <a:gd name="connsiteX10" fmla="*/ 12275127 w 12843164"/>
              <a:gd name="connsiteY10" fmla="*/ 96355 h 1398682"/>
              <a:gd name="connsiteX11" fmla="*/ 12843164 w 12843164"/>
              <a:gd name="connsiteY11" fmla="*/ 387301 h 1398682"/>
              <a:gd name="connsiteX0" fmla="*/ 0 w 14062364"/>
              <a:gd name="connsiteY0" fmla="*/ 2534755 h 2534755"/>
              <a:gd name="connsiteX1" fmla="*/ 2895600 w 14062364"/>
              <a:gd name="connsiteY1" fmla="*/ 768927 h 2534755"/>
              <a:gd name="connsiteX2" fmla="*/ 4655127 w 14062364"/>
              <a:gd name="connsiteY2" fmla="*/ 290319 h 2534755"/>
              <a:gd name="connsiteX3" fmla="*/ 4987636 w 14062364"/>
              <a:gd name="connsiteY3" fmla="*/ 256309 h 2534755"/>
              <a:gd name="connsiteX4" fmla="*/ 6206836 w 14062364"/>
              <a:gd name="connsiteY4" fmla="*/ 311727 h 2534755"/>
              <a:gd name="connsiteX5" fmla="*/ 6691746 w 14062364"/>
              <a:gd name="connsiteY5" fmla="*/ 415010 h 2534755"/>
              <a:gd name="connsiteX6" fmla="*/ 7758546 w 14062364"/>
              <a:gd name="connsiteY6" fmla="*/ 1052319 h 2534755"/>
              <a:gd name="connsiteX7" fmla="*/ 9365673 w 14062364"/>
              <a:gd name="connsiteY7" fmla="*/ 13228 h 2534755"/>
              <a:gd name="connsiteX8" fmla="*/ 11069782 w 14062364"/>
              <a:gd name="connsiteY8" fmla="*/ 511991 h 2534755"/>
              <a:gd name="connsiteX9" fmla="*/ 12870873 w 14062364"/>
              <a:gd name="connsiteY9" fmla="*/ 27082 h 2534755"/>
              <a:gd name="connsiteX10" fmla="*/ 13494327 w 14062364"/>
              <a:gd name="connsiteY10" fmla="*/ 96355 h 2534755"/>
              <a:gd name="connsiteX11" fmla="*/ 14062364 w 14062364"/>
              <a:gd name="connsiteY11" fmla="*/ 387301 h 2534755"/>
              <a:gd name="connsiteX0" fmla="*/ 0 w 14062364"/>
              <a:gd name="connsiteY0" fmla="*/ 2534755 h 2534755"/>
              <a:gd name="connsiteX1" fmla="*/ 2715491 w 14062364"/>
              <a:gd name="connsiteY1" fmla="*/ 159327 h 2534755"/>
              <a:gd name="connsiteX2" fmla="*/ 4655127 w 14062364"/>
              <a:gd name="connsiteY2" fmla="*/ 290319 h 2534755"/>
              <a:gd name="connsiteX3" fmla="*/ 4987636 w 14062364"/>
              <a:gd name="connsiteY3" fmla="*/ 256309 h 2534755"/>
              <a:gd name="connsiteX4" fmla="*/ 6206836 w 14062364"/>
              <a:gd name="connsiteY4" fmla="*/ 311727 h 2534755"/>
              <a:gd name="connsiteX5" fmla="*/ 6691746 w 14062364"/>
              <a:gd name="connsiteY5" fmla="*/ 415010 h 2534755"/>
              <a:gd name="connsiteX6" fmla="*/ 7758546 w 14062364"/>
              <a:gd name="connsiteY6" fmla="*/ 1052319 h 2534755"/>
              <a:gd name="connsiteX7" fmla="*/ 9365673 w 14062364"/>
              <a:gd name="connsiteY7" fmla="*/ 13228 h 2534755"/>
              <a:gd name="connsiteX8" fmla="*/ 11069782 w 14062364"/>
              <a:gd name="connsiteY8" fmla="*/ 511991 h 2534755"/>
              <a:gd name="connsiteX9" fmla="*/ 12870873 w 14062364"/>
              <a:gd name="connsiteY9" fmla="*/ 27082 h 2534755"/>
              <a:gd name="connsiteX10" fmla="*/ 13494327 w 14062364"/>
              <a:gd name="connsiteY10" fmla="*/ 96355 h 2534755"/>
              <a:gd name="connsiteX11" fmla="*/ 14062364 w 14062364"/>
              <a:gd name="connsiteY11" fmla="*/ 387301 h 2534755"/>
              <a:gd name="connsiteX0" fmla="*/ 0 w 14062364"/>
              <a:gd name="connsiteY0" fmla="*/ 2813170 h 2813170"/>
              <a:gd name="connsiteX1" fmla="*/ 2715491 w 14062364"/>
              <a:gd name="connsiteY1" fmla="*/ 437742 h 2813170"/>
              <a:gd name="connsiteX2" fmla="*/ 4738255 w 14062364"/>
              <a:gd name="connsiteY2" fmla="*/ 697 h 2813170"/>
              <a:gd name="connsiteX3" fmla="*/ 4987636 w 14062364"/>
              <a:gd name="connsiteY3" fmla="*/ 534724 h 2813170"/>
              <a:gd name="connsiteX4" fmla="*/ 6206836 w 14062364"/>
              <a:gd name="connsiteY4" fmla="*/ 590142 h 2813170"/>
              <a:gd name="connsiteX5" fmla="*/ 6691746 w 14062364"/>
              <a:gd name="connsiteY5" fmla="*/ 693425 h 2813170"/>
              <a:gd name="connsiteX6" fmla="*/ 7758546 w 14062364"/>
              <a:gd name="connsiteY6" fmla="*/ 1330734 h 2813170"/>
              <a:gd name="connsiteX7" fmla="*/ 9365673 w 14062364"/>
              <a:gd name="connsiteY7" fmla="*/ 291643 h 2813170"/>
              <a:gd name="connsiteX8" fmla="*/ 11069782 w 14062364"/>
              <a:gd name="connsiteY8" fmla="*/ 790406 h 2813170"/>
              <a:gd name="connsiteX9" fmla="*/ 12870873 w 14062364"/>
              <a:gd name="connsiteY9" fmla="*/ 305497 h 2813170"/>
              <a:gd name="connsiteX10" fmla="*/ 13494327 w 14062364"/>
              <a:gd name="connsiteY10" fmla="*/ 374770 h 2813170"/>
              <a:gd name="connsiteX11" fmla="*/ 14062364 w 14062364"/>
              <a:gd name="connsiteY11" fmla="*/ 665716 h 2813170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2870873 w 14062364"/>
              <a:gd name="connsiteY9" fmla="*/ 307632 h 2815305"/>
              <a:gd name="connsiteX10" fmla="*/ 13494327 w 14062364"/>
              <a:gd name="connsiteY10" fmla="*/ 376905 h 2815305"/>
              <a:gd name="connsiteX11" fmla="*/ 14062364 w 14062364"/>
              <a:gd name="connsiteY11" fmla="*/ 667851 h 2815305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3494327 w 14062364"/>
              <a:gd name="connsiteY9" fmla="*/ 376905 h 2815305"/>
              <a:gd name="connsiteX10" fmla="*/ 14062364 w 14062364"/>
              <a:gd name="connsiteY10" fmla="*/ 667851 h 2815305"/>
              <a:gd name="connsiteX0" fmla="*/ 0 w 14062364"/>
              <a:gd name="connsiteY0" fmla="*/ 2815305 h 2815305"/>
              <a:gd name="connsiteX1" fmla="*/ 2715491 w 14062364"/>
              <a:gd name="connsiteY1" fmla="*/ 439877 h 2815305"/>
              <a:gd name="connsiteX2" fmla="*/ 4738255 w 14062364"/>
              <a:gd name="connsiteY2" fmla="*/ 2832 h 2815305"/>
              <a:gd name="connsiteX3" fmla="*/ 5860472 w 14062364"/>
              <a:gd name="connsiteY3" fmla="*/ 245913 h 2815305"/>
              <a:gd name="connsiteX4" fmla="*/ 6206836 w 14062364"/>
              <a:gd name="connsiteY4" fmla="*/ 592277 h 2815305"/>
              <a:gd name="connsiteX5" fmla="*/ 6691746 w 14062364"/>
              <a:gd name="connsiteY5" fmla="*/ 695560 h 2815305"/>
              <a:gd name="connsiteX6" fmla="*/ 7758546 w 14062364"/>
              <a:gd name="connsiteY6" fmla="*/ 1332869 h 2815305"/>
              <a:gd name="connsiteX7" fmla="*/ 9365673 w 14062364"/>
              <a:gd name="connsiteY7" fmla="*/ 293778 h 2815305"/>
              <a:gd name="connsiteX8" fmla="*/ 11069782 w 14062364"/>
              <a:gd name="connsiteY8" fmla="*/ 792541 h 2815305"/>
              <a:gd name="connsiteX9" fmla="*/ 12621490 w 14062364"/>
              <a:gd name="connsiteY9" fmla="*/ 681705 h 2815305"/>
              <a:gd name="connsiteX10" fmla="*/ 14062364 w 14062364"/>
              <a:gd name="connsiteY10" fmla="*/ 667851 h 2815305"/>
              <a:gd name="connsiteX0" fmla="*/ 0 w 13591310"/>
              <a:gd name="connsiteY0" fmla="*/ 2815305 h 2815305"/>
              <a:gd name="connsiteX1" fmla="*/ 2715491 w 13591310"/>
              <a:gd name="connsiteY1" fmla="*/ 439877 h 2815305"/>
              <a:gd name="connsiteX2" fmla="*/ 4738255 w 13591310"/>
              <a:gd name="connsiteY2" fmla="*/ 2832 h 2815305"/>
              <a:gd name="connsiteX3" fmla="*/ 5860472 w 13591310"/>
              <a:gd name="connsiteY3" fmla="*/ 245913 h 2815305"/>
              <a:gd name="connsiteX4" fmla="*/ 6206836 w 13591310"/>
              <a:gd name="connsiteY4" fmla="*/ 592277 h 2815305"/>
              <a:gd name="connsiteX5" fmla="*/ 6691746 w 13591310"/>
              <a:gd name="connsiteY5" fmla="*/ 695560 h 2815305"/>
              <a:gd name="connsiteX6" fmla="*/ 7758546 w 13591310"/>
              <a:gd name="connsiteY6" fmla="*/ 1332869 h 2815305"/>
              <a:gd name="connsiteX7" fmla="*/ 9365673 w 13591310"/>
              <a:gd name="connsiteY7" fmla="*/ 293778 h 2815305"/>
              <a:gd name="connsiteX8" fmla="*/ 11069782 w 13591310"/>
              <a:gd name="connsiteY8" fmla="*/ 792541 h 2815305"/>
              <a:gd name="connsiteX9" fmla="*/ 12621490 w 13591310"/>
              <a:gd name="connsiteY9" fmla="*/ 681705 h 2815305"/>
              <a:gd name="connsiteX10" fmla="*/ 13591310 w 13591310"/>
              <a:gd name="connsiteY10" fmla="*/ 1263596 h 2815305"/>
              <a:gd name="connsiteX0" fmla="*/ 0 w 13591310"/>
              <a:gd name="connsiteY0" fmla="*/ 2815305 h 2815305"/>
              <a:gd name="connsiteX1" fmla="*/ 2715491 w 13591310"/>
              <a:gd name="connsiteY1" fmla="*/ 439877 h 2815305"/>
              <a:gd name="connsiteX2" fmla="*/ 4738255 w 13591310"/>
              <a:gd name="connsiteY2" fmla="*/ 2832 h 2815305"/>
              <a:gd name="connsiteX3" fmla="*/ 5860472 w 13591310"/>
              <a:gd name="connsiteY3" fmla="*/ 245913 h 2815305"/>
              <a:gd name="connsiteX4" fmla="*/ 6206836 w 13591310"/>
              <a:gd name="connsiteY4" fmla="*/ 592277 h 2815305"/>
              <a:gd name="connsiteX5" fmla="*/ 6691746 w 13591310"/>
              <a:gd name="connsiteY5" fmla="*/ 695560 h 2815305"/>
              <a:gd name="connsiteX6" fmla="*/ 8035637 w 13591310"/>
              <a:gd name="connsiteY6" fmla="*/ 266069 h 2815305"/>
              <a:gd name="connsiteX7" fmla="*/ 9365673 w 13591310"/>
              <a:gd name="connsiteY7" fmla="*/ 293778 h 2815305"/>
              <a:gd name="connsiteX8" fmla="*/ 11069782 w 13591310"/>
              <a:gd name="connsiteY8" fmla="*/ 792541 h 2815305"/>
              <a:gd name="connsiteX9" fmla="*/ 12621490 w 13591310"/>
              <a:gd name="connsiteY9" fmla="*/ 681705 h 2815305"/>
              <a:gd name="connsiteX10" fmla="*/ 13591310 w 13591310"/>
              <a:gd name="connsiteY10" fmla="*/ 1263596 h 2815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6691746 w 13591310"/>
              <a:gd name="connsiteY5" fmla="*/ 1101560 h 3221305"/>
              <a:gd name="connsiteX6" fmla="*/ 8035637 w 13591310"/>
              <a:gd name="connsiteY6" fmla="*/ 672069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8035637 w 13591310"/>
              <a:gd name="connsiteY6" fmla="*/ 672069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9047019 w 13591310"/>
              <a:gd name="connsiteY6" fmla="*/ 76324 h 3221305"/>
              <a:gd name="connsiteX7" fmla="*/ 9365673 w 13591310"/>
              <a:gd name="connsiteY7" fmla="*/ 699778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221305 h 3221305"/>
              <a:gd name="connsiteX1" fmla="*/ 2715491 w 13591310"/>
              <a:gd name="connsiteY1" fmla="*/ 845877 h 3221305"/>
              <a:gd name="connsiteX2" fmla="*/ 4738255 w 13591310"/>
              <a:gd name="connsiteY2" fmla="*/ 408832 h 3221305"/>
              <a:gd name="connsiteX3" fmla="*/ 5860472 w 13591310"/>
              <a:gd name="connsiteY3" fmla="*/ 651913 h 3221305"/>
              <a:gd name="connsiteX4" fmla="*/ 6996545 w 13591310"/>
              <a:gd name="connsiteY4" fmla="*/ 750 h 3221305"/>
              <a:gd name="connsiteX5" fmla="*/ 8007928 w 13591310"/>
              <a:gd name="connsiteY5" fmla="*/ 104033 h 3221305"/>
              <a:gd name="connsiteX6" fmla="*/ 9047019 w 13591310"/>
              <a:gd name="connsiteY6" fmla="*/ 76324 h 3221305"/>
              <a:gd name="connsiteX7" fmla="*/ 10086110 w 13591310"/>
              <a:gd name="connsiteY7" fmla="*/ 478105 h 3221305"/>
              <a:gd name="connsiteX8" fmla="*/ 11069782 w 13591310"/>
              <a:gd name="connsiteY8" fmla="*/ 1198541 h 3221305"/>
              <a:gd name="connsiteX9" fmla="*/ 12621490 w 13591310"/>
              <a:gd name="connsiteY9" fmla="*/ 1087705 h 3221305"/>
              <a:gd name="connsiteX10" fmla="*/ 13591310 w 13591310"/>
              <a:gd name="connsiteY10" fmla="*/ 1669596 h 3221305"/>
              <a:gd name="connsiteX0" fmla="*/ 0 w 13591310"/>
              <a:gd name="connsiteY0" fmla="*/ 3879440 h 3879440"/>
              <a:gd name="connsiteX1" fmla="*/ 2715491 w 13591310"/>
              <a:gd name="connsiteY1" fmla="*/ 1504012 h 3879440"/>
              <a:gd name="connsiteX2" fmla="*/ 4738255 w 13591310"/>
              <a:gd name="connsiteY2" fmla="*/ 1066967 h 3879440"/>
              <a:gd name="connsiteX3" fmla="*/ 5860472 w 13591310"/>
              <a:gd name="connsiteY3" fmla="*/ 1310048 h 3879440"/>
              <a:gd name="connsiteX4" fmla="*/ 6996545 w 13591310"/>
              <a:gd name="connsiteY4" fmla="*/ 658885 h 3879440"/>
              <a:gd name="connsiteX5" fmla="*/ 8506692 w 13591310"/>
              <a:gd name="connsiteY5" fmla="*/ 168 h 3879440"/>
              <a:gd name="connsiteX6" fmla="*/ 9047019 w 13591310"/>
              <a:gd name="connsiteY6" fmla="*/ 734459 h 3879440"/>
              <a:gd name="connsiteX7" fmla="*/ 10086110 w 13591310"/>
              <a:gd name="connsiteY7" fmla="*/ 1136240 h 3879440"/>
              <a:gd name="connsiteX8" fmla="*/ 11069782 w 13591310"/>
              <a:gd name="connsiteY8" fmla="*/ 1856676 h 3879440"/>
              <a:gd name="connsiteX9" fmla="*/ 12621490 w 13591310"/>
              <a:gd name="connsiteY9" fmla="*/ 1745840 h 3879440"/>
              <a:gd name="connsiteX10" fmla="*/ 13591310 w 13591310"/>
              <a:gd name="connsiteY10" fmla="*/ 2327731 h 3879440"/>
              <a:gd name="connsiteX0" fmla="*/ 0 w 13369637"/>
              <a:gd name="connsiteY0" fmla="*/ 3879440 h 3879440"/>
              <a:gd name="connsiteX1" fmla="*/ 2715491 w 13369637"/>
              <a:gd name="connsiteY1" fmla="*/ 1504012 h 3879440"/>
              <a:gd name="connsiteX2" fmla="*/ 4738255 w 13369637"/>
              <a:gd name="connsiteY2" fmla="*/ 1066967 h 3879440"/>
              <a:gd name="connsiteX3" fmla="*/ 5860472 w 13369637"/>
              <a:gd name="connsiteY3" fmla="*/ 1310048 h 3879440"/>
              <a:gd name="connsiteX4" fmla="*/ 6996545 w 13369637"/>
              <a:gd name="connsiteY4" fmla="*/ 658885 h 3879440"/>
              <a:gd name="connsiteX5" fmla="*/ 8506692 w 13369637"/>
              <a:gd name="connsiteY5" fmla="*/ 168 h 3879440"/>
              <a:gd name="connsiteX6" fmla="*/ 9047019 w 13369637"/>
              <a:gd name="connsiteY6" fmla="*/ 734459 h 3879440"/>
              <a:gd name="connsiteX7" fmla="*/ 10086110 w 13369637"/>
              <a:gd name="connsiteY7" fmla="*/ 1136240 h 3879440"/>
              <a:gd name="connsiteX8" fmla="*/ 11069782 w 13369637"/>
              <a:gd name="connsiteY8" fmla="*/ 1856676 h 3879440"/>
              <a:gd name="connsiteX9" fmla="*/ 12621490 w 13369637"/>
              <a:gd name="connsiteY9" fmla="*/ 1745840 h 3879440"/>
              <a:gd name="connsiteX10" fmla="*/ 13369637 w 13369637"/>
              <a:gd name="connsiteY10" fmla="*/ 2258458 h 3879440"/>
              <a:gd name="connsiteX0" fmla="*/ 0 w 13369637"/>
              <a:gd name="connsiteY0" fmla="*/ 3879388 h 3879388"/>
              <a:gd name="connsiteX1" fmla="*/ 2715491 w 13369637"/>
              <a:gd name="connsiteY1" fmla="*/ 1503960 h 3879388"/>
              <a:gd name="connsiteX2" fmla="*/ 4738255 w 13369637"/>
              <a:gd name="connsiteY2" fmla="*/ 1066915 h 3879388"/>
              <a:gd name="connsiteX3" fmla="*/ 5860472 w 13369637"/>
              <a:gd name="connsiteY3" fmla="*/ 1309996 h 3879388"/>
              <a:gd name="connsiteX4" fmla="*/ 6996545 w 13369637"/>
              <a:gd name="connsiteY4" fmla="*/ 658833 h 3879388"/>
              <a:gd name="connsiteX5" fmla="*/ 8506692 w 13369637"/>
              <a:gd name="connsiteY5" fmla="*/ 116 h 3879388"/>
              <a:gd name="connsiteX6" fmla="*/ 9296400 w 13369637"/>
              <a:gd name="connsiteY6" fmla="*/ 609716 h 3879388"/>
              <a:gd name="connsiteX7" fmla="*/ 10086110 w 13369637"/>
              <a:gd name="connsiteY7" fmla="*/ 1136188 h 3879388"/>
              <a:gd name="connsiteX8" fmla="*/ 11069782 w 13369637"/>
              <a:gd name="connsiteY8" fmla="*/ 1856624 h 3879388"/>
              <a:gd name="connsiteX9" fmla="*/ 12621490 w 13369637"/>
              <a:gd name="connsiteY9" fmla="*/ 1745788 h 3879388"/>
              <a:gd name="connsiteX10" fmla="*/ 13369637 w 13369637"/>
              <a:gd name="connsiteY10" fmla="*/ 2258406 h 3879388"/>
              <a:gd name="connsiteX0" fmla="*/ 0 w 13369637"/>
              <a:gd name="connsiteY0" fmla="*/ 4128732 h 4128732"/>
              <a:gd name="connsiteX1" fmla="*/ 2715491 w 13369637"/>
              <a:gd name="connsiteY1" fmla="*/ 1753304 h 4128732"/>
              <a:gd name="connsiteX2" fmla="*/ 4738255 w 13369637"/>
              <a:gd name="connsiteY2" fmla="*/ 1316259 h 4128732"/>
              <a:gd name="connsiteX3" fmla="*/ 5860472 w 13369637"/>
              <a:gd name="connsiteY3" fmla="*/ 1559340 h 4128732"/>
              <a:gd name="connsiteX4" fmla="*/ 6996545 w 13369637"/>
              <a:gd name="connsiteY4" fmla="*/ 908177 h 4128732"/>
              <a:gd name="connsiteX5" fmla="*/ 8534401 w 13369637"/>
              <a:gd name="connsiteY5" fmla="*/ 78 h 4128732"/>
              <a:gd name="connsiteX6" fmla="*/ 9296400 w 13369637"/>
              <a:gd name="connsiteY6" fmla="*/ 859060 h 4128732"/>
              <a:gd name="connsiteX7" fmla="*/ 10086110 w 13369637"/>
              <a:gd name="connsiteY7" fmla="*/ 1385532 h 4128732"/>
              <a:gd name="connsiteX8" fmla="*/ 11069782 w 13369637"/>
              <a:gd name="connsiteY8" fmla="*/ 2105968 h 4128732"/>
              <a:gd name="connsiteX9" fmla="*/ 12621490 w 13369637"/>
              <a:gd name="connsiteY9" fmla="*/ 1995132 h 4128732"/>
              <a:gd name="connsiteX10" fmla="*/ 13369637 w 13369637"/>
              <a:gd name="connsiteY10" fmla="*/ 2507750 h 4128732"/>
              <a:gd name="connsiteX0" fmla="*/ 0 w 13369637"/>
              <a:gd name="connsiteY0" fmla="*/ 4128732 h 4128732"/>
              <a:gd name="connsiteX1" fmla="*/ 2618509 w 13369637"/>
              <a:gd name="connsiteY1" fmla="*/ 1947267 h 4128732"/>
              <a:gd name="connsiteX2" fmla="*/ 4738255 w 13369637"/>
              <a:gd name="connsiteY2" fmla="*/ 1316259 h 4128732"/>
              <a:gd name="connsiteX3" fmla="*/ 5860472 w 13369637"/>
              <a:gd name="connsiteY3" fmla="*/ 1559340 h 4128732"/>
              <a:gd name="connsiteX4" fmla="*/ 6996545 w 13369637"/>
              <a:gd name="connsiteY4" fmla="*/ 908177 h 4128732"/>
              <a:gd name="connsiteX5" fmla="*/ 8534401 w 13369637"/>
              <a:gd name="connsiteY5" fmla="*/ 78 h 4128732"/>
              <a:gd name="connsiteX6" fmla="*/ 9296400 w 13369637"/>
              <a:gd name="connsiteY6" fmla="*/ 859060 h 4128732"/>
              <a:gd name="connsiteX7" fmla="*/ 10086110 w 13369637"/>
              <a:gd name="connsiteY7" fmla="*/ 1385532 h 4128732"/>
              <a:gd name="connsiteX8" fmla="*/ 11069782 w 13369637"/>
              <a:gd name="connsiteY8" fmla="*/ 2105968 h 4128732"/>
              <a:gd name="connsiteX9" fmla="*/ 12621490 w 13369637"/>
              <a:gd name="connsiteY9" fmla="*/ 1995132 h 4128732"/>
              <a:gd name="connsiteX10" fmla="*/ 13369637 w 13369637"/>
              <a:gd name="connsiteY10" fmla="*/ 2507750 h 4128732"/>
              <a:gd name="connsiteX0" fmla="*/ 0 w 13286509"/>
              <a:gd name="connsiteY0" fmla="*/ 4101023 h 4101023"/>
              <a:gd name="connsiteX1" fmla="*/ 2535381 w 13286509"/>
              <a:gd name="connsiteY1" fmla="*/ 1947267 h 4101023"/>
              <a:gd name="connsiteX2" fmla="*/ 4655127 w 13286509"/>
              <a:gd name="connsiteY2" fmla="*/ 1316259 h 4101023"/>
              <a:gd name="connsiteX3" fmla="*/ 5777344 w 13286509"/>
              <a:gd name="connsiteY3" fmla="*/ 1559340 h 4101023"/>
              <a:gd name="connsiteX4" fmla="*/ 6913417 w 13286509"/>
              <a:gd name="connsiteY4" fmla="*/ 908177 h 4101023"/>
              <a:gd name="connsiteX5" fmla="*/ 8451273 w 13286509"/>
              <a:gd name="connsiteY5" fmla="*/ 78 h 4101023"/>
              <a:gd name="connsiteX6" fmla="*/ 9213272 w 13286509"/>
              <a:gd name="connsiteY6" fmla="*/ 859060 h 4101023"/>
              <a:gd name="connsiteX7" fmla="*/ 10002982 w 13286509"/>
              <a:gd name="connsiteY7" fmla="*/ 1385532 h 4101023"/>
              <a:gd name="connsiteX8" fmla="*/ 10986654 w 13286509"/>
              <a:gd name="connsiteY8" fmla="*/ 2105968 h 4101023"/>
              <a:gd name="connsiteX9" fmla="*/ 12538362 w 13286509"/>
              <a:gd name="connsiteY9" fmla="*/ 1995132 h 4101023"/>
              <a:gd name="connsiteX10" fmla="*/ 13286509 w 13286509"/>
              <a:gd name="connsiteY10" fmla="*/ 2507750 h 4101023"/>
              <a:gd name="connsiteX0" fmla="*/ 0 w 13314218"/>
              <a:gd name="connsiteY0" fmla="*/ 4973859 h 4973859"/>
              <a:gd name="connsiteX1" fmla="*/ 2563090 w 13314218"/>
              <a:gd name="connsiteY1" fmla="*/ 1947267 h 4973859"/>
              <a:gd name="connsiteX2" fmla="*/ 4682836 w 13314218"/>
              <a:gd name="connsiteY2" fmla="*/ 1316259 h 4973859"/>
              <a:gd name="connsiteX3" fmla="*/ 5805053 w 13314218"/>
              <a:gd name="connsiteY3" fmla="*/ 1559340 h 4973859"/>
              <a:gd name="connsiteX4" fmla="*/ 6941126 w 13314218"/>
              <a:gd name="connsiteY4" fmla="*/ 908177 h 4973859"/>
              <a:gd name="connsiteX5" fmla="*/ 8478982 w 13314218"/>
              <a:gd name="connsiteY5" fmla="*/ 78 h 4973859"/>
              <a:gd name="connsiteX6" fmla="*/ 9240981 w 13314218"/>
              <a:gd name="connsiteY6" fmla="*/ 859060 h 4973859"/>
              <a:gd name="connsiteX7" fmla="*/ 10030691 w 13314218"/>
              <a:gd name="connsiteY7" fmla="*/ 1385532 h 4973859"/>
              <a:gd name="connsiteX8" fmla="*/ 11014363 w 13314218"/>
              <a:gd name="connsiteY8" fmla="*/ 2105968 h 4973859"/>
              <a:gd name="connsiteX9" fmla="*/ 12566071 w 13314218"/>
              <a:gd name="connsiteY9" fmla="*/ 1995132 h 4973859"/>
              <a:gd name="connsiteX10" fmla="*/ 13314218 w 13314218"/>
              <a:gd name="connsiteY10" fmla="*/ 2507750 h 4973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314218" h="4973859">
                <a:moveTo>
                  <a:pt x="0" y="4973859"/>
                </a:moveTo>
                <a:cubicBezTo>
                  <a:pt x="279400" y="4868900"/>
                  <a:pt x="1990436" y="2131994"/>
                  <a:pt x="2563090" y="1947267"/>
                </a:cubicBezTo>
                <a:cubicBezTo>
                  <a:pt x="3135744" y="1762540"/>
                  <a:pt x="4142509" y="1380913"/>
                  <a:pt x="4682836" y="1316259"/>
                </a:cubicBezTo>
                <a:cubicBezTo>
                  <a:pt x="5223163" y="1251605"/>
                  <a:pt x="5465617" y="1538558"/>
                  <a:pt x="5805053" y="1559340"/>
                </a:cubicBezTo>
                <a:cubicBezTo>
                  <a:pt x="6063671" y="1562908"/>
                  <a:pt x="6657108" y="881727"/>
                  <a:pt x="6941126" y="908177"/>
                </a:cubicBezTo>
                <a:cubicBezTo>
                  <a:pt x="7225144" y="934627"/>
                  <a:pt x="8095673" y="8264"/>
                  <a:pt x="8478982" y="78"/>
                </a:cubicBezTo>
                <a:cubicBezTo>
                  <a:pt x="8862291" y="-8108"/>
                  <a:pt x="8982363" y="628151"/>
                  <a:pt x="9240981" y="859060"/>
                </a:cubicBezTo>
                <a:cubicBezTo>
                  <a:pt x="9499599" y="1089969"/>
                  <a:pt x="9735127" y="1177714"/>
                  <a:pt x="10030691" y="1385532"/>
                </a:cubicBezTo>
                <a:cubicBezTo>
                  <a:pt x="10326255" y="1593350"/>
                  <a:pt x="10591800" y="2004368"/>
                  <a:pt x="11014363" y="2105968"/>
                </a:cubicBezTo>
                <a:cubicBezTo>
                  <a:pt x="11436926" y="2207568"/>
                  <a:pt x="12182762" y="1928168"/>
                  <a:pt x="12566071" y="1995132"/>
                </a:cubicBezTo>
                <a:cubicBezTo>
                  <a:pt x="12949380" y="2062096"/>
                  <a:pt x="13129490" y="2392295"/>
                  <a:pt x="13314218" y="2507750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352557" y="2878198"/>
            <a:ext cx="4610112" cy="3274597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208287"/>
              <a:gd name="connsiteY0" fmla="*/ 93892 h 2549699"/>
              <a:gd name="connsiteX1" fmla="*/ 2038102 w 3208287"/>
              <a:gd name="connsiteY1" fmla="*/ 24620 h 2549699"/>
              <a:gd name="connsiteX2" fmla="*/ 2952502 w 3208287"/>
              <a:gd name="connsiteY2" fmla="*/ 38474 h 2549699"/>
              <a:gd name="connsiteX3" fmla="*/ 3021775 w 3208287"/>
              <a:gd name="connsiteY3" fmla="*/ 454110 h 2549699"/>
              <a:gd name="connsiteX4" fmla="*/ 3132610 w 3208287"/>
              <a:gd name="connsiteY4" fmla="*/ 2546148 h 2549699"/>
              <a:gd name="connsiteX5" fmla="*/ 1761011 w 3208287"/>
              <a:gd name="connsiteY5" fmla="*/ 966729 h 2549699"/>
              <a:gd name="connsiteX6" fmla="*/ 1756439 w 3208287"/>
              <a:gd name="connsiteY6" fmla="*/ 1451910 h 2549699"/>
              <a:gd name="connsiteX7" fmla="*/ 1206830 w 3208287"/>
              <a:gd name="connsiteY7" fmla="*/ 1507056 h 2549699"/>
              <a:gd name="connsiteX8" fmla="*/ 112320 w 3208287"/>
              <a:gd name="connsiteY8" fmla="*/ 1479346 h 2549699"/>
              <a:gd name="connsiteX9" fmla="*/ 112320 w 3208287"/>
              <a:gd name="connsiteY9" fmla="*/ 620365 h 2549699"/>
              <a:gd name="connsiteX10" fmla="*/ 791193 w 3208287"/>
              <a:gd name="connsiteY10" fmla="*/ 578801 h 2549699"/>
              <a:gd name="connsiteX11" fmla="*/ 1345375 w 3208287"/>
              <a:gd name="connsiteY11" fmla="*/ 523383 h 2549699"/>
              <a:gd name="connsiteX12" fmla="*/ 1400794 w 3208287"/>
              <a:gd name="connsiteY12" fmla="*/ 93892 h 2549699"/>
              <a:gd name="connsiteX0" fmla="*/ 1400794 w 3197461"/>
              <a:gd name="connsiteY0" fmla="*/ 93892 h 2756446"/>
              <a:gd name="connsiteX1" fmla="*/ 2038102 w 3197461"/>
              <a:gd name="connsiteY1" fmla="*/ 24620 h 2756446"/>
              <a:gd name="connsiteX2" fmla="*/ 2952502 w 3197461"/>
              <a:gd name="connsiteY2" fmla="*/ 38474 h 2756446"/>
              <a:gd name="connsiteX3" fmla="*/ 3021775 w 3197461"/>
              <a:gd name="connsiteY3" fmla="*/ 454110 h 2756446"/>
              <a:gd name="connsiteX4" fmla="*/ 3132610 w 3197461"/>
              <a:gd name="connsiteY4" fmla="*/ 2546148 h 2756446"/>
              <a:gd name="connsiteX5" fmla="*/ 1913411 w 3197461"/>
              <a:gd name="connsiteY5" fmla="*/ 2560002 h 2756446"/>
              <a:gd name="connsiteX6" fmla="*/ 1756439 w 3197461"/>
              <a:gd name="connsiteY6" fmla="*/ 1451910 h 2756446"/>
              <a:gd name="connsiteX7" fmla="*/ 1206830 w 3197461"/>
              <a:gd name="connsiteY7" fmla="*/ 1507056 h 2756446"/>
              <a:gd name="connsiteX8" fmla="*/ 112320 w 3197461"/>
              <a:gd name="connsiteY8" fmla="*/ 1479346 h 2756446"/>
              <a:gd name="connsiteX9" fmla="*/ 112320 w 3197461"/>
              <a:gd name="connsiteY9" fmla="*/ 620365 h 2756446"/>
              <a:gd name="connsiteX10" fmla="*/ 791193 w 3197461"/>
              <a:gd name="connsiteY10" fmla="*/ 578801 h 2756446"/>
              <a:gd name="connsiteX11" fmla="*/ 1345375 w 3197461"/>
              <a:gd name="connsiteY11" fmla="*/ 523383 h 2756446"/>
              <a:gd name="connsiteX12" fmla="*/ 1400794 w 3197461"/>
              <a:gd name="connsiteY12" fmla="*/ 93892 h 2756446"/>
              <a:gd name="connsiteX0" fmla="*/ 1371111 w 3167778"/>
              <a:gd name="connsiteY0" fmla="*/ 93892 h 2756446"/>
              <a:gd name="connsiteX1" fmla="*/ 2008419 w 3167778"/>
              <a:gd name="connsiteY1" fmla="*/ 24620 h 2756446"/>
              <a:gd name="connsiteX2" fmla="*/ 2922819 w 3167778"/>
              <a:gd name="connsiteY2" fmla="*/ 38474 h 2756446"/>
              <a:gd name="connsiteX3" fmla="*/ 2992092 w 3167778"/>
              <a:gd name="connsiteY3" fmla="*/ 454110 h 2756446"/>
              <a:gd name="connsiteX4" fmla="*/ 3102927 w 3167778"/>
              <a:gd name="connsiteY4" fmla="*/ 2546148 h 2756446"/>
              <a:gd name="connsiteX5" fmla="*/ 1883728 w 3167778"/>
              <a:gd name="connsiteY5" fmla="*/ 2560002 h 2756446"/>
              <a:gd name="connsiteX6" fmla="*/ 1726756 w 3167778"/>
              <a:gd name="connsiteY6" fmla="*/ 1451910 h 2756446"/>
              <a:gd name="connsiteX7" fmla="*/ 1177147 w 3167778"/>
              <a:gd name="connsiteY7" fmla="*/ 1507056 h 2756446"/>
              <a:gd name="connsiteX8" fmla="*/ 82637 w 3167778"/>
              <a:gd name="connsiteY8" fmla="*/ 1479346 h 2756446"/>
              <a:gd name="connsiteX9" fmla="*/ 82637 w 3167778"/>
              <a:gd name="connsiteY9" fmla="*/ 620365 h 2756446"/>
              <a:gd name="connsiteX10" fmla="*/ 124201 w 3167778"/>
              <a:gd name="connsiteY10" fmla="*/ 107746 h 2756446"/>
              <a:gd name="connsiteX11" fmla="*/ 1315692 w 3167778"/>
              <a:gd name="connsiteY11" fmla="*/ 523383 h 2756446"/>
              <a:gd name="connsiteX12" fmla="*/ 1371111 w 3167778"/>
              <a:gd name="connsiteY12" fmla="*/ 93892 h 2756446"/>
              <a:gd name="connsiteX0" fmla="*/ 1371111 w 3167778"/>
              <a:gd name="connsiteY0" fmla="*/ 93892 h 2756446"/>
              <a:gd name="connsiteX1" fmla="*/ 2008419 w 3167778"/>
              <a:gd name="connsiteY1" fmla="*/ 24620 h 2756446"/>
              <a:gd name="connsiteX2" fmla="*/ 2922819 w 3167778"/>
              <a:gd name="connsiteY2" fmla="*/ 38474 h 2756446"/>
              <a:gd name="connsiteX3" fmla="*/ 2992092 w 3167778"/>
              <a:gd name="connsiteY3" fmla="*/ 454110 h 2756446"/>
              <a:gd name="connsiteX4" fmla="*/ 3102927 w 3167778"/>
              <a:gd name="connsiteY4" fmla="*/ 2546148 h 2756446"/>
              <a:gd name="connsiteX5" fmla="*/ 1883728 w 3167778"/>
              <a:gd name="connsiteY5" fmla="*/ 2560002 h 2756446"/>
              <a:gd name="connsiteX6" fmla="*/ 1726756 w 3167778"/>
              <a:gd name="connsiteY6" fmla="*/ 1451910 h 2756446"/>
              <a:gd name="connsiteX7" fmla="*/ 1177147 w 3167778"/>
              <a:gd name="connsiteY7" fmla="*/ 1507056 h 2756446"/>
              <a:gd name="connsiteX8" fmla="*/ 82637 w 3167778"/>
              <a:gd name="connsiteY8" fmla="*/ 1479346 h 2756446"/>
              <a:gd name="connsiteX9" fmla="*/ 82637 w 3167778"/>
              <a:gd name="connsiteY9" fmla="*/ 620365 h 2756446"/>
              <a:gd name="connsiteX10" fmla="*/ 124201 w 3167778"/>
              <a:gd name="connsiteY10" fmla="*/ 107746 h 2756446"/>
              <a:gd name="connsiteX11" fmla="*/ 803074 w 3167778"/>
              <a:gd name="connsiteY11" fmla="*/ 135456 h 2756446"/>
              <a:gd name="connsiteX12" fmla="*/ 1371111 w 3167778"/>
              <a:gd name="connsiteY12" fmla="*/ 93892 h 2756446"/>
              <a:gd name="connsiteX0" fmla="*/ 803075 w 3167778"/>
              <a:gd name="connsiteY0" fmla="*/ 681 h 3148144"/>
              <a:gd name="connsiteX1" fmla="*/ 2008419 w 3167778"/>
              <a:gd name="connsiteY1" fmla="*/ 416318 h 3148144"/>
              <a:gd name="connsiteX2" fmla="*/ 2922819 w 3167778"/>
              <a:gd name="connsiteY2" fmla="*/ 430172 h 3148144"/>
              <a:gd name="connsiteX3" fmla="*/ 2992092 w 3167778"/>
              <a:gd name="connsiteY3" fmla="*/ 845808 h 3148144"/>
              <a:gd name="connsiteX4" fmla="*/ 3102927 w 3167778"/>
              <a:gd name="connsiteY4" fmla="*/ 2937846 h 3148144"/>
              <a:gd name="connsiteX5" fmla="*/ 1883728 w 3167778"/>
              <a:gd name="connsiteY5" fmla="*/ 2951700 h 3148144"/>
              <a:gd name="connsiteX6" fmla="*/ 1726756 w 3167778"/>
              <a:gd name="connsiteY6" fmla="*/ 1843608 h 3148144"/>
              <a:gd name="connsiteX7" fmla="*/ 1177147 w 3167778"/>
              <a:gd name="connsiteY7" fmla="*/ 1898754 h 3148144"/>
              <a:gd name="connsiteX8" fmla="*/ 82637 w 3167778"/>
              <a:gd name="connsiteY8" fmla="*/ 1871044 h 3148144"/>
              <a:gd name="connsiteX9" fmla="*/ 82637 w 3167778"/>
              <a:gd name="connsiteY9" fmla="*/ 1012063 h 3148144"/>
              <a:gd name="connsiteX10" fmla="*/ 124201 w 3167778"/>
              <a:gd name="connsiteY10" fmla="*/ 499444 h 3148144"/>
              <a:gd name="connsiteX11" fmla="*/ 803074 w 3167778"/>
              <a:gd name="connsiteY11" fmla="*/ 527154 h 3148144"/>
              <a:gd name="connsiteX12" fmla="*/ 803075 w 3167778"/>
              <a:gd name="connsiteY12" fmla="*/ 681 h 3148144"/>
              <a:gd name="connsiteX0" fmla="*/ 803075 w 3167778"/>
              <a:gd name="connsiteY0" fmla="*/ 46773 h 3194236"/>
              <a:gd name="connsiteX1" fmla="*/ 2299365 w 3167778"/>
              <a:gd name="connsiteY1" fmla="*/ 74483 h 3194236"/>
              <a:gd name="connsiteX2" fmla="*/ 2922819 w 3167778"/>
              <a:gd name="connsiteY2" fmla="*/ 476264 h 3194236"/>
              <a:gd name="connsiteX3" fmla="*/ 2992092 w 3167778"/>
              <a:gd name="connsiteY3" fmla="*/ 891900 h 3194236"/>
              <a:gd name="connsiteX4" fmla="*/ 3102927 w 3167778"/>
              <a:gd name="connsiteY4" fmla="*/ 2983938 h 3194236"/>
              <a:gd name="connsiteX5" fmla="*/ 1883728 w 3167778"/>
              <a:gd name="connsiteY5" fmla="*/ 2997792 h 3194236"/>
              <a:gd name="connsiteX6" fmla="*/ 1726756 w 3167778"/>
              <a:gd name="connsiteY6" fmla="*/ 1889700 h 3194236"/>
              <a:gd name="connsiteX7" fmla="*/ 1177147 w 3167778"/>
              <a:gd name="connsiteY7" fmla="*/ 1944846 h 3194236"/>
              <a:gd name="connsiteX8" fmla="*/ 82637 w 3167778"/>
              <a:gd name="connsiteY8" fmla="*/ 1917136 h 3194236"/>
              <a:gd name="connsiteX9" fmla="*/ 82637 w 3167778"/>
              <a:gd name="connsiteY9" fmla="*/ 1058155 h 3194236"/>
              <a:gd name="connsiteX10" fmla="*/ 124201 w 3167778"/>
              <a:gd name="connsiteY10" fmla="*/ 545536 h 3194236"/>
              <a:gd name="connsiteX11" fmla="*/ 803074 w 3167778"/>
              <a:gd name="connsiteY11" fmla="*/ 573246 h 3194236"/>
              <a:gd name="connsiteX12" fmla="*/ 803075 w 3167778"/>
              <a:gd name="connsiteY12" fmla="*/ 46773 h 3194236"/>
              <a:gd name="connsiteX0" fmla="*/ 803075 w 3165506"/>
              <a:gd name="connsiteY0" fmla="*/ 32886 h 3180349"/>
              <a:gd name="connsiteX1" fmla="*/ 2299365 w 3165506"/>
              <a:gd name="connsiteY1" fmla="*/ 60596 h 3180349"/>
              <a:gd name="connsiteX2" fmla="*/ 3019801 w 3165506"/>
              <a:gd name="connsiteY2" fmla="*/ 102159 h 3180349"/>
              <a:gd name="connsiteX3" fmla="*/ 2992092 w 3165506"/>
              <a:gd name="connsiteY3" fmla="*/ 878013 h 3180349"/>
              <a:gd name="connsiteX4" fmla="*/ 3102927 w 3165506"/>
              <a:gd name="connsiteY4" fmla="*/ 2970051 h 3180349"/>
              <a:gd name="connsiteX5" fmla="*/ 1883728 w 3165506"/>
              <a:gd name="connsiteY5" fmla="*/ 2983905 h 3180349"/>
              <a:gd name="connsiteX6" fmla="*/ 1726756 w 3165506"/>
              <a:gd name="connsiteY6" fmla="*/ 1875813 h 3180349"/>
              <a:gd name="connsiteX7" fmla="*/ 1177147 w 3165506"/>
              <a:gd name="connsiteY7" fmla="*/ 1930959 h 3180349"/>
              <a:gd name="connsiteX8" fmla="*/ 82637 w 3165506"/>
              <a:gd name="connsiteY8" fmla="*/ 1903249 h 3180349"/>
              <a:gd name="connsiteX9" fmla="*/ 82637 w 3165506"/>
              <a:gd name="connsiteY9" fmla="*/ 1044268 h 3180349"/>
              <a:gd name="connsiteX10" fmla="*/ 124201 w 3165506"/>
              <a:gd name="connsiteY10" fmla="*/ 531649 h 3180349"/>
              <a:gd name="connsiteX11" fmla="*/ 803074 w 3165506"/>
              <a:gd name="connsiteY11" fmla="*/ 559359 h 3180349"/>
              <a:gd name="connsiteX12" fmla="*/ 803075 w 3165506"/>
              <a:gd name="connsiteY12" fmla="*/ 32886 h 3180349"/>
              <a:gd name="connsiteX0" fmla="*/ 1428041 w 3790472"/>
              <a:gd name="connsiteY0" fmla="*/ 32886 h 3180349"/>
              <a:gd name="connsiteX1" fmla="*/ 2924331 w 3790472"/>
              <a:gd name="connsiteY1" fmla="*/ 60596 h 3180349"/>
              <a:gd name="connsiteX2" fmla="*/ 3644767 w 3790472"/>
              <a:gd name="connsiteY2" fmla="*/ 102159 h 3180349"/>
              <a:gd name="connsiteX3" fmla="*/ 3617058 w 3790472"/>
              <a:gd name="connsiteY3" fmla="*/ 878013 h 3180349"/>
              <a:gd name="connsiteX4" fmla="*/ 3727893 w 3790472"/>
              <a:gd name="connsiteY4" fmla="*/ 2970051 h 3180349"/>
              <a:gd name="connsiteX5" fmla="*/ 2508694 w 3790472"/>
              <a:gd name="connsiteY5" fmla="*/ 2983905 h 3180349"/>
              <a:gd name="connsiteX6" fmla="*/ 2351722 w 3790472"/>
              <a:gd name="connsiteY6" fmla="*/ 1875813 h 3180349"/>
              <a:gd name="connsiteX7" fmla="*/ 1802113 w 3790472"/>
              <a:gd name="connsiteY7" fmla="*/ 1930959 h 3180349"/>
              <a:gd name="connsiteX8" fmla="*/ 28730 w 3790472"/>
              <a:gd name="connsiteY8" fmla="*/ 2970049 h 3180349"/>
              <a:gd name="connsiteX9" fmla="*/ 707603 w 3790472"/>
              <a:gd name="connsiteY9" fmla="*/ 1044268 h 3180349"/>
              <a:gd name="connsiteX10" fmla="*/ 749167 w 3790472"/>
              <a:gd name="connsiteY10" fmla="*/ 531649 h 3180349"/>
              <a:gd name="connsiteX11" fmla="*/ 1428040 w 3790472"/>
              <a:gd name="connsiteY11" fmla="*/ 559359 h 3180349"/>
              <a:gd name="connsiteX12" fmla="*/ 1428041 w 3790472"/>
              <a:gd name="connsiteY12" fmla="*/ 32886 h 3180349"/>
              <a:gd name="connsiteX0" fmla="*/ 1415419 w 3777850"/>
              <a:gd name="connsiteY0" fmla="*/ 32886 h 3180349"/>
              <a:gd name="connsiteX1" fmla="*/ 2911709 w 3777850"/>
              <a:gd name="connsiteY1" fmla="*/ 60596 h 3180349"/>
              <a:gd name="connsiteX2" fmla="*/ 3632145 w 3777850"/>
              <a:gd name="connsiteY2" fmla="*/ 102159 h 3180349"/>
              <a:gd name="connsiteX3" fmla="*/ 3604436 w 3777850"/>
              <a:gd name="connsiteY3" fmla="*/ 878013 h 3180349"/>
              <a:gd name="connsiteX4" fmla="*/ 3715271 w 3777850"/>
              <a:gd name="connsiteY4" fmla="*/ 2970051 h 3180349"/>
              <a:gd name="connsiteX5" fmla="*/ 2496072 w 3777850"/>
              <a:gd name="connsiteY5" fmla="*/ 2983905 h 3180349"/>
              <a:gd name="connsiteX6" fmla="*/ 2339100 w 3777850"/>
              <a:gd name="connsiteY6" fmla="*/ 1875813 h 3180349"/>
              <a:gd name="connsiteX7" fmla="*/ 1470836 w 3777850"/>
              <a:gd name="connsiteY7" fmla="*/ 2845359 h 3180349"/>
              <a:gd name="connsiteX8" fmla="*/ 16108 w 3777850"/>
              <a:gd name="connsiteY8" fmla="*/ 2970049 h 3180349"/>
              <a:gd name="connsiteX9" fmla="*/ 694981 w 3777850"/>
              <a:gd name="connsiteY9" fmla="*/ 1044268 h 3180349"/>
              <a:gd name="connsiteX10" fmla="*/ 736545 w 3777850"/>
              <a:gd name="connsiteY10" fmla="*/ 531649 h 3180349"/>
              <a:gd name="connsiteX11" fmla="*/ 1415418 w 3777850"/>
              <a:gd name="connsiteY11" fmla="*/ 559359 h 3180349"/>
              <a:gd name="connsiteX12" fmla="*/ 1415419 w 3777850"/>
              <a:gd name="connsiteY12" fmla="*/ 32886 h 3180349"/>
              <a:gd name="connsiteX0" fmla="*/ 1415419 w 4433912"/>
              <a:gd name="connsiteY0" fmla="*/ 32886 h 3111727"/>
              <a:gd name="connsiteX1" fmla="*/ 2911709 w 4433912"/>
              <a:gd name="connsiteY1" fmla="*/ 60596 h 3111727"/>
              <a:gd name="connsiteX2" fmla="*/ 3632145 w 4433912"/>
              <a:gd name="connsiteY2" fmla="*/ 102159 h 3111727"/>
              <a:gd name="connsiteX3" fmla="*/ 3604436 w 4433912"/>
              <a:gd name="connsiteY3" fmla="*/ 878013 h 3111727"/>
              <a:gd name="connsiteX4" fmla="*/ 4407998 w 4433912"/>
              <a:gd name="connsiteY4" fmla="*/ 2748378 h 3111727"/>
              <a:gd name="connsiteX5" fmla="*/ 2496072 w 4433912"/>
              <a:gd name="connsiteY5" fmla="*/ 2983905 h 3111727"/>
              <a:gd name="connsiteX6" fmla="*/ 2339100 w 4433912"/>
              <a:gd name="connsiteY6" fmla="*/ 1875813 h 3111727"/>
              <a:gd name="connsiteX7" fmla="*/ 1470836 w 4433912"/>
              <a:gd name="connsiteY7" fmla="*/ 2845359 h 3111727"/>
              <a:gd name="connsiteX8" fmla="*/ 16108 w 4433912"/>
              <a:gd name="connsiteY8" fmla="*/ 2970049 h 3111727"/>
              <a:gd name="connsiteX9" fmla="*/ 694981 w 4433912"/>
              <a:gd name="connsiteY9" fmla="*/ 1044268 h 3111727"/>
              <a:gd name="connsiteX10" fmla="*/ 736545 w 4433912"/>
              <a:gd name="connsiteY10" fmla="*/ 531649 h 3111727"/>
              <a:gd name="connsiteX11" fmla="*/ 1415418 w 4433912"/>
              <a:gd name="connsiteY11" fmla="*/ 559359 h 3111727"/>
              <a:gd name="connsiteX12" fmla="*/ 1415419 w 4433912"/>
              <a:gd name="connsiteY12" fmla="*/ 32886 h 3111727"/>
              <a:gd name="connsiteX0" fmla="*/ 1415419 w 4483147"/>
              <a:gd name="connsiteY0" fmla="*/ 32886 h 3111727"/>
              <a:gd name="connsiteX1" fmla="*/ 2911709 w 4483147"/>
              <a:gd name="connsiteY1" fmla="*/ 60596 h 3111727"/>
              <a:gd name="connsiteX2" fmla="*/ 3632145 w 4483147"/>
              <a:gd name="connsiteY2" fmla="*/ 102159 h 3111727"/>
              <a:gd name="connsiteX3" fmla="*/ 3604436 w 4483147"/>
              <a:gd name="connsiteY3" fmla="*/ 878013 h 3111727"/>
              <a:gd name="connsiteX4" fmla="*/ 4050136 w 4483147"/>
              <a:gd name="connsiteY4" fmla="*/ 1681854 h 3111727"/>
              <a:gd name="connsiteX5" fmla="*/ 4407998 w 4483147"/>
              <a:gd name="connsiteY5" fmla="*/ 2748378 h 3111727"/>
              <a:gd name="connsiteX6" fmla="*/ 2496072 w 4483147"/>
              <a:gd name="connsiteY6" fmla="*/ 2983905 h 3111727"/>
              <a:gd name="connsiteX7" fmla="*/ 2339100 w 4483147"/>
              <a:gd name="connsiteY7" fmla="*/ 1875813 h 3111727"/>
              <a:gd name="connsiteX8" fmla="*/ 1470836 w 4483147"/>
              <a:gd name="connsiteY8" fmla="*/ 2845359 h 3111727"/>
              <a:gd name="connsiteX9" fmla="*/ 16108 w 4483147"/>
              <a:gd name="connsiteY9" fmla="*/ 2970049 h 3111727"/>
              <a:gd name="connsiteX10" fmla="*/ 694981 w 4483147"/>
              <a:gd name="connsiteY10" fmla="*/ 1044268 h 3111727"/>
              <a:gd name="connsiteX11" fmla="*/ 736545 w 4483147"/>
              <a:gd name="connsiteY11" fmla="*/ 531649 h 3111727"/>
              <a:gd name="connsiteX12" fmla="*/ 1415418 w 4483147"/>
              <a:gd name="connsiteY12" fmla="*/ 559359 h 3111727"/>
              <a:gd name="connsiteX13" fmla="*/ 1415419 w 4483147"/>
              <a:gd name="connsiteY13" fmla="*/ 32886 h 3111727"/>
              <a:gd name="connsiteX0" fmla="*/ 1415419 w 4439112"/>
              <a:gd name="connsiteY0" fmla="*/ 32886 h 3111727"/>
              <a:gd name="connsiteX1" fmla="*/ 2911709 w 4439112"/>
              <a:gd name="connsiteY1" fmla="*/ 60596 h 3111727"/>
              <a:gd name="connsiteX2" fmla="*/ 3632145 w 4439112"/>
              <a:gd name="connsiteY2" fmla="*/ 102159 h 3111727"/>
              <a:gd name="connsiteX3" fmla="*/ 3604436 w 4439112"/>
              <a:gd name="connsiteY3" fmla="*/ 878013 h 3111727"/>
              <a:gd name="connsiteX4" fmla="*/ 3676063 w 4439112"/>
              <a:gd name="connsiteY4" fmla="*/ 1972799 h 3111727"/>
              <a:gd name="connsiteX5" fmla="*/ 4407998 w 4439112"/>
              <a:gd name="connsiteY5" fmla="*/ 2748378 h 3111727"/>
              <a:gd name="connsiteX6" fmla="*/ 2496072 w 4439112"/>
              <a:gd name="connsiteY6" fmla="*/ 2983905 h 3111727"/>
              <a:gd name="connsiteX7" fmla="*/ 2339100 w 4439112"/>
              <a:gd name="connsiteY7" fmla="*/ 1875813 h 3111727"/>
              <a:gd name="connsiteX8" fmla="*/ 1470836 w 4439112"/>
              <a:gd name="connsiteY8" fmla="*/ 2845359 h 3111727"/>
              <a:gd name="connsiteX9" fmla="*/ 16108 w 4439112"/>
              <a:gd name="connsiteY9" fmla="*/ 2970049 h 3111727"/>
              <a:gd name="connsiteX10" fmla="*/ 694981 w 4439112"/>
              <a:gd name="connsiteY10" fmla="*/ 1044268 h 3111727"/>
              <a:gd name="connsiteX11" fmla="*/ 736545 w 4439112"/>
              <a:gd name="connsiteY11" fmla="*/ 531649 h 3111727"/>
              <a:gd name="connsiteX12" fmla="*/ 1415418 w 4439112"/>
              <a:gd name="connsiteY12" fmla="*/ 559359 h 3111727"/>
              <a:gd name="connsiteX13" fmla="*/ 1415419 w 4439112"/>
              <a:gd name="connsiteY13" fmla="*/ 32886 h 3111727"/>
              <a:gd name="connsiteX0" fmla="*/ 1415419 w 4408004"/>
              <a:gd name="connsiteY0" fmla="*/ 32886 h 3111727"/>
              <a:gd name="connsiteX1" fmla="*/ 2911709 w 4408004"/>
              <a:gd name="connsiteY1" fmla="*/ 60596 h 3111727"/>
              <a:gd name="connsiteX2" fmla="*/ 3632145 w 4408004"/>
              <a:gd name="connsiteY2" fmla="*/ 102159 h 3111727"/>
              <a:gd name="connsiteX3" fmla="*/ 3604436 w 4408004"/>
              <a:gd name="connsiteY3" fmla="*/ 878013 h 3111727"/>
              <a:gd name="connsiteX4" fmla="*/ 3676063 w 4408004"/>
              <a:gd name="connsiteY4" fmla="*/ 1972799 h 3111727"/>
              <a:gd name="connsiteX5" fmla="*/ 4407998 w 4408004"/>
              <a:gd name="connsiteY5" fmla="*/ 2748378 h 3111727"/>
              <a:gd name="connsiteX6" fmla="*/ 3662208 w 4408004"/>
              <a:gd name="connsiteY6" fmla="*/ 2956472 h 3111727"/>
              <a:gd name="connsiteX7" fmla="*/ 2496072 w 4408004"/>
              <a:gd name="connsiteY7" fmla="*/ 2983905 h 3111727"/>
              <a:gd name="connsiteX8" fmla="*/ 2339100 w 4408004"/>
              <a:gd name="connsiteY8" fmla="*/ 1875813 h 3111727"/>
              <a:gd name="connsiteX9" fmla="*/ 1470836 w 4408004"/>
              <a:gd name="connsiteY9" fmla="*/ 2845359 h 3111727"/>
              <a:gd name="connsiteX10" fmla="*/ 16108 w 4408004"/>
              <a:gd name="connsiteY10" fmla="*/ 2970049 h 3111727"/>
              <a:gd name="connsiteX11" fmla="*/ 694981 w 4408004"/>
              <a:gd name="connsiteY11" fmla="*/ 1044268 h 3111727"/>
              <a:gd name="connsiteX12" fmla="*/ 736545 w 4408004"/>
              <a:gd name="connsiteY12" fmla="*/ 531649 h 3111727"/>
              <a:gd name="connsiteX13" fmla="*/ 1415418 w 4408004"/>
              <a:gd name="connsiteY13" fmla="*/ 559359 h 3111727"/>
              <a:gd name="connsiteX14" fmla="*/ 1415419 w 4408004"/>
              <a:gd name="connsiteY14" fmla="*/ 32886 h 3111727"/>
              <a:gd name="connsiteX0" fmla="*/ 1415419 w 4338733"/>
              <a:gd name="connsiteY0" fmla="*/ 32886 h 3111727"/>
              <a:gd name="connsiteX1" fmla="*/ 2911709 w 4338733"/>
              <a:gd name="connsiteY1" fmla="*/ 60596 h 3111727"/>
              <a:gd name="connsiteX2" fmla="*/ 3632145 w 4338733"/>
              <a:gd name="connsiteY2" fmla="*/ 102159 h 3111727"/>
              <a:gd name="connsiteX3" fmla="*/ 3604436 w 4338733"/>
              <a:gd name="connsiteY3" fmla="*/ 878013 h 3111727"/>
              <a:gd name="connsiteX4" fmla="*/ 3676063 w 4338733"/>
              <a:gd name="connsiteY4" fmla="*/ 1972799 h 3111727"/>
              <a:gd name="connsiteX5" fmla="*/ 4338726 w 4338733"/>
              <a:gd name="connsiteY5" fmla="*/ 2152632 h 3111727"/>
              <a:gd name="connsiteX6" fmla="*/ 3662208 w 4338733"/>
              <a:gd name="connsiteY6" fmla="*/ 2956472 h 3111727"/>
              <a:gd name="connsiteX7" fmla="*/ 2496072 w 4338733"/>
              <a:gd name="connsiteY7" fmla="*/ 2983905 h 3111727"/>
              <a:gd name="connsiteX8" fmla="*/ 2339100 w 4338733"/>
              <a:gd name="connsiteY8" fmla="*/ 1875813 h 3111727"/>
              <a:gd name="connsiteX9" fmla="*/ 1470836 w 4338733"/>
              <a:gd name="connsiteY9" fmla="*/ 2845359 h 3111727"/>
              <a:gd name="connsiteX10" fmla="*/ 16108 w 4338733"/>
              <a:gd name="connsiteY10" fmla="*/ 2970049 h 3111727"/>
              <a:gd name="connsiteX11" fmla="*/ 694981 w 4338733"/>
              <a:gd name="connsiteY11" fmla="*/ 1044268 h 3111727"/>
              <a:gd name="connsiteX12" fmla="*/ 736545 w 4338733"/>
              <a:gd name="connsiteY12" fmla="*/ 531649 h 3111727"/>
              <a:gd name="connsiteX13" fmla="*/ 1415418 w 4338733"/>
              <a:gd name="connsiteY13" fmla="*/ 559359 h 3111727"/>
              <a:gd name="connsiteX14" fmla="*/ 1415419 w 4338733"/>
              <a:gd name="connsiteY14" fmla="*/ 32886 h 3111727"/>
              <a:gd name="connsiteX0" fmla="*/ 1415419 w 4431967"/>
              <a:gd name="connsiteY0" fmla="*/ 32886 h 3111727"/>
              <a:gd name="connsiteX1" fmla="*/ 2911709 w 4431967"/>
              <a:gd name="connsiteY1" fmla="*/ 60596 h 3111727"/>
              <a:gd name="connsiteX2" fmla="*/ 3632145 w 4431967"/>
              <a:gd name="connsiteY2" fmla="*/ 102159 h 3111727"/>
              <a:gd name="connsiteX3" fmla="*/ 3604436 w 4431967"/>
              <a:gd name="connsiteY3" fmla="*/ 878013 h 3111727"/>
              <a:gd name="connsiteX4" fmla="*/ 3676063 w 4431967"/>
              <a:gd name="connsiteY4" fmla="*/ 1972799 h 3111727"/>
              <a:gd name="connsiteX5" fmla="*/ 4338726 w 4431967"/>
              <a:gd name="connsiteY5" fmla="*/ 2152632 h 3111727"/>
              <a:gd name="connsiteX6" fmla="*/ 4354937 w 4431967"/>
              <a:gd name="connsiteY6" fmla="*/ 2984182 h 3111727"/>
              <a:gd name="connsiteX7" fmla="*/ 3662208 w 4431967"/>
              <a:gd name="connsiteY7" fmla="*/ 2956472 h 3111727"/>
              <a:gd name="connsiteX8" fmla="*/ 2496072 w 4431967"/>
              <a:gd name="connsiteY8" fmla="*/ 2983905 h 3111727"/>
              <a:gd name="connsiteX9" fmla="*/ 2339100 w 4431967"/>
              <a:gd name="connsiteY9" fmla="*/ 1875813 h 3111727"/>
              <a:gd name="connsiteX10" fmla="*/ 1470836 w 4431967"/>
              <a:gd name="connsiteY10" fmla="*/ 2845359 h 3111727"/>
              <a:gd name="connsiteX11" fmla="*/ 16108 w 4431967"/>
              <a:gd name="connsiteY11" fmla="*/ 2970049 h 3111727"/>
              <a:gd name="connsiteX12" fmla="*/ 694981 w 4431967"/>
              <a:gd name="connsiteY12" fmla="*/ 1044268 h 3111727"/>
              <a:gd name="connsiteX13" fmla="*/ 736545 w 4431967"/>
              <a:gd name="connsiteY13" fmla="*/ 531649 h 3111727"/>
              <a:gd name="connsiteX14" fmla="*/ 1415418 w 4431967"/>
              <a:gd name="connsiteY14" fmla="*/ 559359 h 3111727"/>
              <a:gd name="connsiteX15" fmla="*/ 1415419 w 4431967"/>
              <a:gd name="connsiteY15" fmla="*/ 32886 h 3111727"/>
              <a:gd name="connsiteX0" fmla="*/ 1415419 w 4431967"/>
              <a:gd name="connsiteY0" fmla="*/ 32886 h 3111727"/>
              <a:gd name="connsiteX1" fmla="*/ 2911709 w 4431967"/>
              <a:gd name="connsiteY1" fmla="*/ 60596 h 3111727"/>
              <a:gd name="connsiteX2" fmla="*/ 3632145 w 4431967"/>
              <a:gd name="connsiteY2" fmla="*/ 102159 h 3111727"/>
              <a:gd name="connsiteX3" fmla="*/ 3604436 w 4431967"/>
              <a:gd name="connsiteY3" fmla="*/ 878013 h 3111727"/>
              <a:gd name="connsiteX4" fmla="*/ 3676063 w 4431967"/>
              <a:gd name="connsiteY4" fmla="*/ 1972799 h 3111727"/>
              <a:gd name="connsiteX5" fmla="*/ 4338726 w 4431967"/>
              <a:gd name="connsiteY5" fmla="*/ 2152632 h 3111727"/>
              <a:gd name="connsiteX6" fmla="*/ 4354937 w 4431967"/>
              <a:gd name="connsiteY6" fmla="*/ 2984182 h 3111727"/>
              <a:gd name="connsiteX7" fmla="*/ 3662208 w 4431967"/>
              <a:gd name="connsiteY7" fmla="*/ 2998036 h 3111727"/>
              <a:gd name="connsiteX8" fmla="*/ 2496072 w 4431967"/>
              <a:gd name="connsiteY8" fmla="*/ 2983905 h 3111727"/>
              <a:gd name="connsiteX9" fmla="*/ 2339100 w 4431967"/>
              <a:gd name="connsiteY9" fmla="*/ 1875813 h 3111727"/>
              <a:gd name="connsiteX10" fmla="*/ 1470836 w 4431967"/>
              <a:gd name="connsiteY10" fmla="*/ 2845359 h 3111727"/>
              <a:gd name="connsiteX11" fmla="*/ 16108 w 4431967"/>
              <a:gd name="connsiteY11" fmla="*/ 2970049 h 3111727"/>
              <a:gd name="connsiteX12" fmla="*/ 694981 w 4431967"/>
              <a:gd name="connsiteY12" fmla="*/ 1044268 h 3111727"/>
              <a:gd name="connsiteX13" fmla="*/ 736545 w 4431967"/>
              <a:gd name="connsiteY13" fmla="*/ 531649 h 3111727"/>
              <a:gd name="connsiteX14" fmla="*/ 1415418 w 4431967"/>
              <a:gd name="connsiteY14" fmla="*/ 559359 h 3111727"/>
              <a:gd name="connsiteX15" fmla="*/ 1415419 w 4431967"/>
              <a:gd name="connsiteY15" fmla="*/ 32886 h 3111727"/>
              <a:gd name="connsiteX0" fmla="*/ 1415419 w 4431967"/>
              <a:gd name="connsiteY0" fmla="*/ 32886 h 3105538"/>
              <a:gd name="connsiteX1" fmla="*/ 2911709 w 4431967"/>
              <a:gd name="connsiteY1" fmla="*/ 60596 h 3105538"/>
              <a:gd name="connsiteX2" fmla="*/ 3632145 w 4431967"/>
              <a:gd name="connsiteY2" fmla="*/ 102159 h 3105538"/>
              <a:gd name="connsiteX3" fmla="*/ 3604436 w 4431967"/>
              <a:gd name="connsiteY3" fmla="*/ 878013 h 3105538"/>
              <a:gd name="connsiteX4" fmla="*/ 3676063 w 4431967"/>
              <a:gd name="connsiteY4" fmla="*/ 1972799 h 3105538"/>
              <a:gd name="connsiteX5" fmla="*/ 4338726 w 4431967"/>
              <a:gd name="connsiteY5" fmla="*/ 2152632 h 3105538"/>
              <a:gd name="connsiteX6" fmla="*/ 4354937 w 4431967"/>
              <a:gd name="connsiteY6" fmla="*/ 2984182 h 3105538"/>
              <a:gd name="connsiteX7" fmla="*/ 3662208 w 4431967"/>
              <a:gd name="connsiteY7" fmla="*/ 2998036 h 3105538"/>
              <a:gd name="connsiteX8" fmla="*/ 2496072 w 4431967"/>
              <a:gd name="connsiteY8" fmla="*/ 2983905 h 3105538"/>
              <a:gd name="connsiteX9" fmla="*/ 2560773 w 4431967"/>
              <a:gd name="connsiteY9" fmla="*/ 2042068 h 3105538"/>
              <a:gd name="connsiteX10" fmla="*/ 1470836 w 4431967"/>
              <a:gd name="connsiteY10" fmla="*/ 2845359 h 3105538"/>
              <a:gd name="connsiteX11" fmla="*/ 16108 w 4431967"/>
              <a:gd name="connsiteY11" fmla="*/ 2970049 h 3105538"/>
              <a:gd name="connsiteX12" fmla="*/ 694981 w 4431967"/>
              <a:gd name="connsiteY12" fmla="*/ 1044268 h 3105538"/>
              <a:gd name="connsiteX13" fmla="*/ 736545 w 4431967"/>
              <a:gd name="connsiteY13" fmla="*/ 531649 h 3105538"/>
              <a:gd name="connsiteX14" fmla="*/ 1415418 w 4431967"/>
              <a:gd name="connsiteY14" fmla="*/ 559359 h 3105538"/>
              <a:gd name="connsiteX15" fmla="*/ 1415419 w 4431967"/>
              <a:gd name="connsiteY15" fmla="*/ 32886 h 3105538"/>
              <a:gd name="connsiteX0" fmla="*/ 1415419 w 4431967"/>
              <a:gd name="connsiteY0" fmla="*/ 32886 h 3105538"/>
              <a:gd name="connsiteX1" fmla="*/ 2911709 w 4431967"/>
              <a:gd name="connsiteY1" fmla="*/ 60596 h 3105538"/>
              <a:gd name="connsiteX2" fmla="*/ 3632145 w 4431967"/>
              <a:gd name="connsiteY2" fmla="*/ 102159 h 3105538"/>
              <a:gd name="connsiteX3" fmla="*/ 3604436 w 4431967"/>
              <a:gd name="connsiteY3" fmla="*/ 878013 h 3105538"/>
              <a:gd name="connsiteX4" fmla="*/ 3676063 w 4431967"/>
              <a:gd name="connsiteY4" fmla="*/ 1972799 h 3105538"/>
              <a:gd name="connsiteX5" fmla="*/ 4338726 w 4431967"/>
              <a:gd name="connsiteY5" fmla="*/ 2152632 h 3105538"/>
              <a:gd name="connsiteX6" fmla="*/ 4354937 w 4431967"/>
              <a:gd name="connsiteY6" fmla="*/ 2984182 h 3105538"/>
              <a:gd name="connsiteX7" fmla="*/ 3662208 w 4431967"/>
              <a:gd name="connsiteY7" fmla="*/ 2998036 h 3105538"/>
              <a:gd name="connsiteX8" fmla="*/ 2606908 w 4431967"/>
              <a:gd name="connsiteY8" fmla="*/ 3025469 h 3105538"/>
              <a:gd name="connsiteX9" fmla="*/ 2560773 w 4431967"/>
              <a:gd name="connsiteY9" fmla="*/ 2042068 h 3105538"/>
              <a:gd name="connsiteX10" fmla="*/ 1470836 w 4431967"/>
              <a:gd name="connsiteY10" fmla="*/ 2845359 h 3105538"/>
              <a:gd name="connsiteX11" fmla="*/ 16108 w 4431967"/>
              <a:gd name="connsiteY11" fmla="*/ 2970049 h 3105538"/>
              <a:gd name="connsiteX12" fmla="*/ 694981 w 4431967"/>
              <a:gd name="connsiteY12" fmla="*/ 1044268 h 3105538"/>
              <a:gd name="connsiteX13" fmla="*/ 736545 w 4431967"/>
              <a:gd name="connsiteY13" fmla="*/ 531649 h 3105538"/>
              <a:gd name="connsiteX14" fmla="*/ 1415418 w 4431967"/>
              <a:gd name="connsiteY14" fmla="*/ 559359 h 3105538"/>
              <a:gd name="connsiteX15" fmla="*/ 1415419 w 4431967"/>
              <a:gd name="connsiteY15" fmla="*/ 32886 h 3105538"/>
              <a:gd name="connsiteX0" fmla="*/ 1415419 w 4431967"/>
              <a:gd name="connsiteY0" fmla="*/ 32886 h 3091572"/>
              <a:gd name="connsiteX1" fmla="*/ 2911709 w 4431967"/>
              <a:gd name="connsiteY1" fmla="*/ 60596 h 3091572"/>
              <a:gd name="connsiteX2" fmla="*/ 3632145 w 4431967"/>
              <a:gd name="connsiteY2" fmla="*/ 102159 h 3091572"/>
              <a:gd name="connsiteX3" fmla="*/ 3604436 w 4431967"/>
              <a:gd name="connsiteY3" fmla="*/ 878013 h 3091572"/>
              <a:gd name="connsiteX4" fmla="*/ 3676063 w 4431967"/>
              <a:gd name="connsiteY4" fmla="*/ 1972799 h 3091572"/>
              <a:gd name="connsiteX5" fmla="*/ 4338726 w 4431967"/>
              <a:gd name="connsiteY5" fmla="*/ 2152632 h 3091572"/>
              <a:gd name="connsiteX6" fmla="*/ 4354937 w 4431967"/>
              <a:gd name="connsiteY6" fmla="*/ 2984182 h 3091572"/>
              <a:gd name="connsiteX7" fmla="*/ 3662208 w 4431967"/>
              <a:gd name="connsiteY7" fmla="*/ 2998036 h 3091572"/>
              <a:gd name="connsiteX8" fmla="*/ 2606908 w 4431967"/>
              <a:gd name="connsiteY8" fmla="*/ 3025469 h 3091572"/>
              <a:gd name="connsiteX9" fmla="*/ 2560773 w 4431967"/>
              <a:gd name="connsiteY9" fmla="*/ 2042068 h 3091572"/>
              <a:gd name="connsiteX10" fmla="*/ 1819555 w 4431967"/>
              <a:gd name="connsiteY10" fmla="*/ 2623963 h 3091572"/>
              <a:gd name="connsiteX11" fmla="*/ 1470836 w 4431967"/>
              <a:gd name="connsiteY11" fmla="*/ 2845359 h 3091572"/>
              <a:gd name="connsiteX12" fmla="*/ 16108 w 4431967"/>
              <a:gd name="connsiteY12" fmla="*/ 2970049 h 3091572"/>
              <a:gd name="connsiteX13" fmla="*/ 694981 w 4431967"/>
              <a:gd name="connsiteY13" fmla="*/ 1044268 h 3091572"/>
              <a:gd name="connsiteX14" fmla="*/ 736545 w 4431967"/>
              <a:gd name="connsiteY14" fmla="*/ 531649 h 3091572"/>
              <a:gd name="connsiteX15" fmla="*/ 1415418 w 4431967"/>
              <a:gd name="connsiteY15" fmla="*/ 559359 h 3091572"/>
              <a:gd name="connsiteX16" fmla="*/ 1415419 w 4431967"/>
              <a:gd name="connsiteY16" fmla="*/ 32886 h 3091572"/>
              <a:gd name="connsiteX0" fmla="*/ 1415419 w 4431967"/>
              <a:gd name="connsiteY0" fmla="*/ 32886 h 3104543"/>
              <a:gd name="connsiteX1" fmla="*/ 2911709 w 4431967"/>
              <a:gd name="connsiteY1" fmla="*/ 60596 h 3104543"/>
              <a:gd name="connsiteX2" fmla="*/ 3632145 w 4431967"/>
              <a:gd name="connsiteY2" fmla="*/ 102159 h 3104543"/>
              <a:gd name="connsiteX3" fmla="*/ 3604436 w 4431967"/>
              <a:gd name="connsiteY3" fmla="*/ 878013 h 3104543"/>
              <a:gd name="connsiteX4" fmla="*/ 3676063 w 4431967"/>
              <a:gd name="connsiteY4" fmla="*/ 1972799 h 3104543"/>
              <a:gd name="connsiteX5" fmla="*/ 4338726 w 4431967"/>
              <a:gd name="connsiteY5" fmla="*/ 2152632 h 3104543"/>
              <a:gd name="connsiteX6" fmla="*/ 4354937 w 4431967"/>
              <a:gd name="connsiteY6" fmla="*/ 2984182 h 3104543"/>
              <a:gd name="connsiteX7" fmla="*/ 3662208 w 4431967"/>
              <a:gd name="connsiteY7" fmla="*/ 2998036 h 3104543"/>
              <a:gd name="connsiteX8" fmla="*/ 2606908 w 4431967"/>
              <a:gd name="connsiteY8" fmla="*/ 3025469 h 3104543"/>
              <a:gd name="connsiteX9" fmla="*/ 2560773 w 4431967"/>
              <a:gd name="connsiteY9" fmla="*/ 2042068 h 3104543"/>
              <a:gd name="connsiteX10" fmla="*/ 1708719 w 4431967"/>
              <a:gd name="connsiteY10" fmla="*/ 2069782 h 3104543"/>
              <a:gd name="connsiteX11" fmla="*/ 1470836 w 4431967"/>
              <a:gd name="connsiteY11" fmla="*/ 2845359 h 3104543"/>
              <a:gd name="connsiteX12" fmla="*/ 16108 w 4431967"/>
              <a:gd name="connsiteY12" fmla="*/ 2970049 h 3104543"/>
              <a:gd name="connsiteX13" fmla="*/ 694981 w 4431967"/>
              <a:gd name="connsiteY13" fmla="*/ 1044268 h 3104543"/>
              <a:gd name="connsiteX14" fmla="*/ 736545 w 4431967"/>
              <a:gd name="connsiteY14" fmla="*/ 531649 h 3104543"/>
              <a:gd name="connsiteX15" fmla="*/ 1415418 w 4431967"/>
              <a:gd name="connsiteY15" fmla="*/ 559359 h 3104543"/>
              <a:gd name="connsiteX16" fmla="*/ 1415419 w 4431967"/>
              <a:gd name="connsiteY16" fmla="*/ 32886 h 3104543"/>
              <a:gd name="connsiteX0" fmla="*/ 1424525 w 4441073"/>
              <a:gd name="connsiteY0" fmla="*/ 32886 h 3123801"/>
              <a:gd name="connsiteX1" fmla="*/ 2920815 w 4441073"/>
              <a:gd name="connsiteY1" fmla="*/ 60596 h 3123801"/>
              <a:gd name="connsiteX2" fmla="*/ 3641251 w 4441073"/>
              <a:gd name="connsiteY2" fmla="*/ 102159 h 3123801"/>
              <a:gd name="connsiteX3" fmla="*/ 3613542 w 4441073"/>
              <a:gd name="connsiteY3" fmla="*/ 878013 h 3123801"/>
              <a:gd name="connsiteX4" fmla="*/ 3685169 w 4441073"/>
              <a:gd name="connsiteY4" fmla="*/ 1972799 h 3123801"/>
              <a:gd name="connsiteX5" fmla="*/ 4347832 w 4441073"/>
              <a:gd name="connsiteY5" fmla="*/ 2152632 h 3123801"/>
              <a:gd name="connsiteX6" fmla="*/ 4364043 w 4441073"/>
              <a:gd name="connsiteY6" fmla="*/ 2984182 h 3123801"/>
              <a:gd name="connsiteX7" fmla="*/ 3671314 w 4441073"/>
              <a:gd name="connsiteY7" fmla="*/ 2998036 h 3123801"/>
              <a:gd name="connsiteX8" fmla="*/ 2616014 w 4441073"/>
              <a:gd name="connsiteY8" fmla="*/ 3025469 h 3123801"/>
              <a:gd name="connsiteX9" fmla="*/ 2569879 w 4441073"/>
              <a:gd name="connsiteY9" fmla="*/ 2042068 h 3123801"/>
              <a:gd name="connsiteX10" fmla="*/ 1717825 w 4441073"/>
              <a:gd name="connsiteY10" fmla="*/ 2069782 h 3123801"/>
              <a:gd name="connsiteX11" fmla="*/ 1715470 w 4441073"/>
              <a:gd name="connsiteY11" fmla="*/ 2900777 h 3123801"/>
              <a:gd name="connsiteX12" fmla="*/ 25214 w 4441073"/>
              <a:gd name="connsiteY12" fmla="*/ 2970049 h 3123801"/>
              <a:gd name="connsiteX13" fmla="*/ 704087 w 4441073"/>
              <a:gd name="connsiteY13" fmla="*/ 1044268 h 3123801"/>
              <a:gd name="connsiteX14" fmla="*/ 745651 w 4441073"/>
              <a:gd name="connsiteY14" fmla="*/ 531649 h 3123801"/>
              <a:gd name="connsiteX15" fmla="*/ 1424524 w 4441073"/>
              <a:gd name="connsiteY15" fmla="*/ 559359 h 3123801"/>
              <a:gd name="connsiteX16" fmla="*/ 1424525 w 4441073"/>
              <a:gd name="connsiteY16" fmla="*/ 32886 h 3123801"/>
              <a:gd name="connsiteX0" fmla="*/ 1480308 w 4496856"/>
              <a:gd name="connsiteY0" fmla="*/ 32886 h 3091572"/>
              <a:gd name="connsiteX1" fmla="*/ 2976598 w 4496856"/>
              <a:gd name="connsiteY1" fmla="*/ 60596 h 3091572"/>
              <a:gd name="connsiteX2" fmla="*/ 3697034 w 4496856"/>
              <a:gd name="connsiteY2" fmla="*/ 102159 h 3091572"/>
              <a:gd name="connsiteX3" fmla="*/ 3669325 w 4496856"/>
              <a:gd name="connsiteY3" fmla="*/ 878013 h 3091572"/>
              <a:gd name="connsiteX4" fmla="*/ 3740952 w 4496856"/>
              <a:gd name="connsiteY4" fmla="*/ 1972799 h 3091572"/>
              <a:gd name="connsiteX5" fmla="*/ 4403615 w 4496856"/>
              <a:gd name="connsiteY5" fmla="*/ 2152632 h 3091572"/>
              <a:gd name="connsiteX6" fmla="*/ 4419826 w 4496856"/>
              <a:gd name="connsiteY6" fmla="*/ 2984182 h 3091572"/>
              <a:gd name="connsiteX7" fmla="*/ 3727097 w 4496856"/>
              <a:gd name="connsiteY7" fmla="*/ 2998036 h 3091572"/>
              <a:gd name="connsiteX8" fmla="*/ 2671797 w 4496856"/>
              <a:gd name="connsiteY8" fmla="*/ 3025469 h 3091572"/>
              <a:gd name="connsiteX9" fmla="*/ 2625662 w 4496856"/>
              <a:gd name="connsiteY9" fmla="*/ 2042068 h 3091572"/>
              <a:gd name="connsiteX10" fmla="*/ 1773608 w 4496856"/>
              <a:gd name="connsiteY10" fmla="*/ 2069782 h 3091572"/>
              <a:gd name="connsiteX11" fmla="*/ 1771253 w 4496856"/>
              <a:gd name="connsiteY11" fmla="*/ 2900777 h 3091572"/>
              <a:gd name="connsiteX12" fmla="*/ 80997 w 4496856"/>
              <a:gd name="connsiteY12" fmla="*/ 2970049 h 3091572"/>
              <a:gd name="connsiteX13" fmla="*/ 318880 w 4496856"/>
              <a:gd name="connsiteY13" fmla="*/ 2000509 h 3091572"/>
              <a:gd name="connsiteX14" fmla="*/ 759870 w 4496856"/>
              <a:gd name="connsiteY14" fmla="*/ 1044268 h 3091572"/>
              <a:gd name="connsiteX15" fmla="*/ 801434 w 4496856"/>
              <a:gd name="connsiteY15" fmla="*/ 531649 h 3091572"/>
              <a:gd name="connsiteX16" fmla="*/ 1480307 w 4496856"/>
              <a:gd name="connsiteY16" fmla="*/ 559359 h 3091572"/>
              <a:gd name="connsiteX17" fmla="*/ 1480308 w 4496856"/>
              <a:gd name="connsiteY17" fmla="*/ 32886 h 3091572"/>
              <a:gd name="connsiteX0" fmla="*/ 1564958 w 4581506"/>
              <a:gd name="connsiteY0" fmla="*/ 32886 h 3091572"/>
              <a:gd name="connsiteX1" fmla="*/ 3061248 w 4581506"/>
              <a:gd name="connsiteY1" fmla="*/ 60596 h 3091572"/>
              <a:gd name="connsiteX2" fmla="*/ 3781684 w 4581506"/>
              <a:gd name="connsiteY2" fmla="*/ 102159 h 3091572"/>
              <a:gd name="connsiteX3" fmla="*/ 3753975 w 4581506"/>
              <a:gd name="connsiteY3" fmla="*/ 878013 h 3091572"/>
              <a:gd name="connsiteX4" fmla="*/ 3825602 w 4581506"/>
              <a:gd name="connsiteY4" fmla="*/ 1972799 h 3091572"/>
              <a:gd name="connsiteX5" fmla="*/ 4488265 w 4581506"/>
              <a:gd name="connsiteY5" fmla="*/ 2152632 h 3091572"/>
              <a:gd name="connsiteX6" fmla="*/ 4504476 w 4581506"/>
              <a:gd name="connsiteY6" fmla="*/ 2984182 h 3091572"/>
              <a:gd name="connsiteX7" fmla="*/ 3811747 w 4581506"/>
              <a:gd name="connsiteY7" fmla="*/ 2998036 h 3091572"/>
              <a:gd name="connsiteX8" fmla="*/ 2756447 w 4581506"/>
              <a:gd name="connsiteY8" fmla="*/ 3025469 h 3091572"/>
              <a:gd name="connsiteX9" fmla="*/ 2710312 w 4581506"/>
              <a:gd name="connsiteY9" fmla="*/ 2042068 h 3091572"/>
              <a:gd name="connsiteX10" fmla="*/ 1858258 w 4581506"/>
              <a:gd name="connsiteY10" fmla="*/ 2069782 h 3091572"/>
              <a:gd name="connsiteX11" fmla="*/ 1855903 w 4581506"/>
              <a:gd name="connsiteY11" fmla="*/ 2900777 h 3091572"/>
              <a:gd name="connsiteX12" fmla="*/ 165647 w 4581506"/>
              <a:gd name="connsiteY12" fmla="*/ 2970049 h 3091572"/>
              <a:gd name="connsiteX13" fmla="*/ 140293 w 4581506"/>
              <a:gd name="connsiteY13" fmla="*/ 1626437 h 3091572"/>
              <a:gd name="connsiteX14" fmla="*/ 844520 w 4581506"/>
              <a:gd name="connsiteY14" fmla="*/ 1044268 h 3091572"/>
              <a:gd name="connsiteX15" fmla="*/ 886084 w 4581506"/>
              <a:gd name="connsiteY15" fmla="*/ 531649 h 3091572"/>
              <a:gd name="connsiteX16" fmla="*/ 1564957 w 4581506"/>
              <a:gd name="connsiteY16" fmla="*/ 559359 h 3091572"/>
              <a:gd name="connsiteX17" fmla="*/ 1564958 w 4581506"/>
              <a:gd name="connsiteY17" fmla="*/ 32886 h 3091572"/>
              <a:gd name="connsiteX0" fmla="*/ 1564958 w 4581506"/>
              <a:gd name="connsiteY0" fmla="*/ 32886 h 3091572"/>
              <a:gd name="connsiteX1" fmla="*/ 3061248 w 4581506"/>
              <a:gd name="connsiteY1" fmla="*/ 60596 h 3091572"/>
              <a:gd name="connsiteX2" fmla="*/ 3781684 w 4581506"/>
              <a:gd name="connsiteY2" fmla="*/ 102159 h 3091572"/>
              <a:gd name="connsiteX3" fmla="*/ 3753975 w 4581506"/>
              <a:gd name="connsiteY3" fmla="*/ 878013 h 3091572"/>
              <a:gd name="connsiteX4" fmla="*/ 3825602 w 4581506"/>
              <a:gd name="connsiteY4" fmla="*/ 1972799 h 3091572"/>
              <a:gd name="connsiteX5" fmla="*/ 4488265 w 4581506"/>
              <a:gd name="connsiteY5" fmla="*/ 2152632 h 3091572"/>
              <a:gd name="connsiteX6" fmla="*/ 4504476 w 4581506"/>
              <a:gd name="connsiteY6" fmla="*/ 2984182 h 3091572"/>
              <a:gd name="connsiteX7" fmla="*/ 3811747 w 4581506"/>
              <a:gd name="connsiteY7" fmla="*/ 2998036 h 3091572"/>
              <a:gd name="connsiteX8" fmla="*/ 2756447 w 4581506"/>
              <a:gd name="connsiteY8" fmla="*/ 3025469 h 3091572"/>
              <a:gd name="connsiteX9" fmla="*/ 2710312 w 4581506"/>
              <a:gd name="connsiteY9" fmla="*/ 2042068 h 3091572"/>
              <a:gd name="connsiteX10" fmla="*/ 1858258 w 4581506"/>
              <a:gd name="connsiteY10" fmla="*/ 2069782 h 3091572"/>
              <a:gd name="connsiteX11" fmla="*/ 1855903 w 4581506"/>
              <a:gd name="connsiteY11" fmla="*/ 2900777 h 3091572"/>
              <a:gd name="connsiteX12" fmla="*/ 165647 w 4581506"/>
              <a:gd name="connsiteY12" fmla="*/ 2970049 h 3091572"/>
              <a:gd name="connsiteX13" fmla="*/ 140293 w 4581506"/>
              <a:gd name="connsiteY13" fmla="*/ 1626437 h 3091572"/>
              <a:gd name="connsiteX14" fmla="*/ 636702 w 4581506"/>
              <a:gd name="connsiteY14" fmla="*/ 1584595 h 3091572"/>
              <a:gd name="connsiteX15" fmla="*/ 886084 w 4581506"/>
              <a:gd name="connsiteY15" fmla="*/ 531649 h 3091572"/>
              <a:gd name="connsiteX16" fmla="*/ 1564957 w 4581506"/>
              <a:gd name="connsiteY16" fmla="*/ 559359 h 3091572"/>
              <a:gd name="connsiteX17" fmla="*/ 1564958 w 4581506"/>
              <a:gd name="connsiteY17" fmla="*/ 32886 h 3091572"/>
              <a:gd name="connsiteX0" fmla="*/ 1564958 w 4581506"/>
              <a:gd name="connsiteY0" fmla="*/ 32886 h 3091572"/>
              <a:gd name="connsiteX1" fmla="*/ 3061248 w 4581506"/>
              <a:gd name="connsiteY1" fmla="*/ 60596 h 3091572"/>
              <a:gd name="connsiteX2" fmla="*/ 3781684 w 4581506"/>
              <a:gd name="connsiteY2" fmla="*/ 102159 h 3091572"/>
              <a:gd name="connsiteX3" fmla="*/ 3753975 w 4581506"/>
              <a:gd name="connsiteY3" fmla="*/ 878013 h 3091572"/>
              <a:gd name="connsiteX4" fmla="*/ 3825602 w 4581506"/>
              <a:gd name="connsiteY4" fmla="*/ 1972799 h 3091572"/>
              <a:gd name="connsiteX5" fmla="*/ 4488265 w 4581506"/>
              <a:gd name="connsiteY5" fmla="*/ 2152632 h 3091572"/>
              <a:gd name="connsiteX6" fmla="*/ 4504476 w 4581506"/>
              <a:gd name="connsiteY6" fmla="*/ 2984182 h 3091572"/>
              <a:gd name="connsiteX7" fmla="*/ 3811747 w 4581506"/>
              <a:gd name="connsiteY7" fmla="*/ 2998036 h 3091572"/>
              <a:gd name="connsiteX8" fmla="*/ 2756447 w 4581506"/>
              <a:gd name="connsiteY8" fmla="*/ 3025469 h 3091572"/>
              <a:gd name="connsiteX9" fmla="*/ 2710312 w 4581506"/>
              <a:gd name="connsiteY9" fmla="*/ 2042068 h 3091572"/>
              <a:gd name="connsiteX10" fmla="*/ 1858258 w 4581506"/>
              <a:gd name="connsiteY10" fmla="*/ 2069782 h 3091572"/>
              <a:gd name="connsiteX11" fmla="*/ 1855903 w 4581506"/>
              <a:gd name="connsiteY11" fmla="*/ 2900777 h 3091572"/>
              <a:gd name="connsiteX12" fmla="*/ 165647 w 4581506"/>
              <a:gd name="connsiteY12" fmla="*/ 2970049 h 3091572"/>
              <a:gd name="connsiteX13" fmla="*/ 140293 w 4581506"/>
              <a:gd name="connsiteY13" fmla="*/ 1626437 h 3091572"/>
              <a:gd name="connsiteX14" fmla="*/ 636702 w 4581506"/>
              <a:gd name="connsiteY14" fmla="*/ 1584595 h 3091572"/>
              <a:gd name="connsiteX15" fmla="*/ 789102 w 4581506"/>
              <a:gd name="connsiteY15" fmla="*/ 517794 h 3091572"/>
              <a:gd name="connsiteX16" fmla="*/ 1564957 w 4581506"/>
              <a:gd name="connsiteY16" fmla="*/ 559359 h 3091572"/>
              <a:gd name="connsiteX17" fmla="*/ 1564958 w 4581506"/>
              <a:gd name="connsiteY17" fmla="*/ 32886 h 3091572"/>
              <a:gd name="connsiteX0" fmla="*/ 1564958 w 4581506"/>
              <a:gd name="connsiteY0" fmla="*/ 34912 h 3093598"/>
              <a:gd name="connsiteX1" fmla="*/ 3061248 w 4581506"/>
              <a:gd name="connsiteY1" fmla="*/ 62622 h 3093598"/>
              <a:gd name="connsiteX2" fmla="*/ 3781684 w 4581506"/>
              <a:gd name="connsiteY2" fmla="*/ 104185 h 3093598"/>
              <a:gd name="connsiteX3" fmla="*/ 3753975 w 4581506"/>
              <a:gd name="connsiteY3" fmla="*/ 880039 h 3093598"/>
              <a:gd name="connsiteX4" fmla="*/ 3825602 w 4581506"/>
              <a:gd name="connsiteY4" fmla="*/ 1974825 h 3093598"/>
              <a:gd name="connsiteX5" fmla="*/ 4488265 w 4581506"/>
              <a:gd name="connsiteY5" fmla="*/ 2154658 h 3093598"/>
              <a:gd name="connsiteX6" fmla="*/ 4504476 w 4581506"/>
              <a:gd name="connsiteY6" fmla="*/ 2986208 h 3093598"/>
              <a:gd name="connsiteX7" fmla="*/ 3811747 w 4581506"/>
              <a:gd name="connsiteY7" fmla="*/ 3000062 h 3093598"/>
              <a:gd name="connsiteX8" fmla="*/ 2756447 w 4581506"/>
              <a:gd name="connsiteY8" fmla="*/ 3027495 h 3093598"/>
              <a:gd name="connsiteX9" fmla="*/ 2710312 w 4581506"/>
              <a:gd name="connsiteY9" fmla="*/ 2044094 h 3093598"/>
              <a:gd name="connsiteX10" fmla="*/ 1858258 w 4581506"/>
              <a:gd name="connsiteY10" fmla="*/ 2071808 h 3093598"/>
              <a:gd name="connsiteX11" fmla="*/ 1855903 w 4581506"/>
              <a:gd name="connsiteY11" fmla="*/ 2902803 h 3093598"/>
              <a:gd name="connsiteX12" fmla="*/ 165647 w 4581506"/>
              <a:gd name="connsiteY12" fmla="*/ 2972075 h 3093598"/>
              <a:gd name="connsiteX13" fmla="*/ 140293 w 4581506"/>
              <a:gd name="connsiteY13" fmla="*/ 1628463 h 3093598"/>
              <a:gd name="connsiteX14" fmla="*/ 636702 w 4581506"/>
              <a:gd name="connsiteY14" fmla="*/ 1586621 h 3093598"/>
              <a:gd name="connsiteX15" fmla="*/ 789102 w 4581506"/>
              <a:gd name="connsiteY15" fmla="*/ 519820 h 3093598"/>
              <a:gd name="connsiteX16" fmla="*/ 1370993 w 4581506"/>
              <a:gd name="connsiteY16" fmla="*/ 589094 h 3093598"/>
              <a:gd name="connsiteX17" fmla="*/ 1564958 w 4581506"/>
              <a:gd name="connsiteY17" fmla="*/ 34912 h 3093598"/>
              <a:gd name="connsiteX0" fmla="*/ 1564958 w 4581506"/>
              <a:gd name="connsiteY0" fmla="*/ 34912 h 3093598"/>
              <a:gd name="connsiteX1" fmla="*/ 3061248 w 4581506"/>
              <a:gd name="connsiteY1" fmla="*/ 62622 h 3093598"/>
              <a:gd name="connsiteX2" fmla="*/ 3781684 w 4581506"/>
              <a:gd name="connsiteY2" fmla="*/ 104185 h 3093598"/>
              <a:gd name="connsiteX3" fmla="*/ 3753975 w 4581506"/>
              <a:gd name="connsiteY3" fmla="*/ 880039 h 3093598"/>
              <a:gd name="connsiteX4" fmla="*/ 3825602 w 4581506"/>
              <a:gd name="connsiteY4" fmla="*/ 1974825 h 3093598"/>
              <a:gd name="connsiteX5" fmla="*/ 4488265 w 4581506"/>
              <a:gd name="connsiteY5" fmla="*/ 2154658 h 3093598"/>
              <a:gd name="connsiteX6" fmla="*/ 4504476 w 4581506"/>
              <a:gd name="connsiteY6" fmla="*/ 2986208 h 3093598"/>
              <a:gd name="connsiteX7" fmla="*/ 3811747 w 4581506"/>
              <a:gd name="connsiteY7" fmla="*/ 3000062 h 3093598"/>
              <a:gd name="connsiteX8" fmla="*/ 2756447 w 4581506"/>
              <a:gd name="connsiteY8" fmla="*/ 3027495 h 3093598"/>
              <a:gd name="connsiteX9" fmla="*/ 2710312 w 4581506"/>
              <a:gd name="connsiteY9" fmla="*/ 2044094 h 3093598"/>
              <a:gd name="connsiteX10" fmla="*/ 1955239 w 4581506"/>
              <a:gd name="connsiteY10" fmla="*/ 2016390 h 3093598"/>
              <a:gd name="connsiteX11" fmla="*/ 1855903 w 4581506"/>
              <a:gd name="connsiteY11" fmla="*/ 2902803 h 3093598"/>
              <a:gd name="connsiteX12" fmla="*/ 165647 w 4581506"/>
              <a:gd name="connsiteY12" fmla="*/ 2972075 h 3093598"/>
              <a:gd name="connsiteX13" fmla="*/ 140293 w 4581506"/>
              <a:gd name="connsiteY13" fmla="*/ 1628463 h 3093598"/>
              <a:gd name="connsiteX14" fmla="*/ 636702 w 4581506"/>
              <a:gd name="connsiteY14" fmla="*/ 1586621 h 3093598"/>
              <a:gd name="connsiteX15" fmla="*/ 789102 w 4581506"/>
              <a:gd name="connsiteY15" fmla="*/ 519820 h 3093598"/>
              <a:gd name="connsiteX16" fmla="*/ 1370993 w 4581506"/>
              <a:gd name="connsiteY16" fmla="*/ 589094 h 3093598"/>
              <a:gd name="connsiteX17" fmla="*/ 1564958 w 4581506"/>
              <a:gd name="connsiteY17" fmla="*/ 34912 h 3093598"/>
              <a:gd name="connsiteX0" fmla="*/ 1564958 w 4581506"/>
              <a:gd name="connsiteY0" fmla="*/ 34912 h 3095641"/>
              <a:gd name="connsiteX1" fmla="*/ 3061248 w 4581506"/>
              <a:gd name="connsiteY1" fmla="*/ 62622 h 3095641"/>
              <a:gd name="connsiteX2" fmla="*/ 3781684 w 4581506"/>
              <a:gd name="connsiteY2" fmla="*/ 104185 h 3095641"/>
              <a:gd name="connsiteX3" fmla="*/ 3753975 w 4581506"/>
              <a:gd name="connsiteY3" fmla="*/ 880039 h 3095641"/>
              <a:gd name="connsiteX4" fmla="*/ 3825602 w 4581506"/>
              <a:gd name="connsiteY4" fmla="*/ 1974825 h 3095641"/>
              <a:gd name="connsiteX5" fmla="*/ 4488265 w 4581506"/>
              <a:gd name="connsiteY5" fmla="*/ 2154658 h 3095641"/>
              <a:gd name="connsiteX6" fmla="*/ 4504476 w 4581506"/>
              <a:gd name="connsiteY6" fmla="*/ 2986208 h 3095641"/>
              <a:gd name="connsiteX7" fmla="*/ 3811747 w 4581506"/>
              <a:gd name="connsiteY7" fmla="*/ 3000062 h 3095641"/>
              <a:gd name="connsiteX8" fmla="*/ 2756447 w 4581506"/>
              <a:gd name="connsiteY8" fmla="*/ 3027495 h 3095641"/>
              <a:gd name="connsiteX9" fmla="*/ 2641040 w 4581506"/>
              <a:gd name="connsiteY9" fmla="*/ 2016385 h 3095641"/>
              <a:gd name="connsiteX10" fmla="*/ 1955239 w 4581506"/>
              <a:gd name="connsiteY10" fmla="*/ 2016390 h 3095641"/>
              <a:gd name="connsiteX11" fmla="*/ 1855903 w 4581506"/>
              <a:gd name="connsiteY11" fmla="*/ 2902803 h 3095641"/>
              <a:gd name="connsiteX12" fmla="*/ 165647 w 4581506"/>
              <a:gd name="connsiteY12" fmla="*/ 2972075 h 3095641"/>
              <a:gd name="connsiteX13" fmla="*/ 140293 w 4581506"/>
              <a:gd name="connsiteY13" fmla="*/ 1628463 h 3095641"/>
              <a:gd name="connsiteX14" fmla="*/ 636702 w 4581506"/>
              <a:gd name="connsiteY14" fmla="*/ 1586621 h 3095641"/>
              <a:gd name="connsiteX15" fmla="*/ 789102 w 4581506"/>
              <a:gd name="connsiteY15" fmla="*/ 519820 h 3095641"/>
              <a:gd name="connsiteX16" fmla="*/ 1370993 w 4581506"/>
              <a:gd name="connsiteY16" fmla="*/ 589094 h 3095641"/>
              <a:gd name="connsiteX17" fmla="*/ 1564958 w 4581506"/>
              <a:gd name="connsiteY17" fmla="*/ 34912 h 3095641"/>
              <a:gd name="connsiteX0" fmla="*/ 1564958 w 4581506"/>
              <a:gd name="connsiteY0" fmla="*/ 34912 h 3095641"/>
              <a:gd name="connsiteX1" fmla="*/ 3061248 w 4581506"/>
              <a:gd name="connsiteY1" fmla="*/ 62622 h 3095641"/>
              <a:gd name="connsiteX2" fmla="*/ 3781684 w 4581506"/>
              <a:gd name="connsiteY2" fmla="*/ 104185 h 3095641"/>
              <a:gd name="connsiteX3" fmla="*/ 3753975 w 4581506"/>
              <a:gd name="connsiteY3" fmla="*/ 880039 h 3095641"/>
              <a:gd name="connsiteX4" fmla="*/ 3825602 w 4581506"/>
              <a:gd name="connsiteY4" fmla="*/ 1974825 h 3095641"/>
              <a:gd name="connsiteX5" fmla="*/ 4488265 w 4581506"/>
              <a:gd name="connsiteY5" fmla="*/ 2154658 h 3095641"/>
              <a:gd name="connsiteX6" fmla="*/ 4504476 w 4581506"/>
              <a:gd name="connsiteY6" fmla="*/ 2986208 h 3095641"/>
              <a:gd name="connsiteX7" fmla="*/ 3811747 w 4581506"/>
              <a:gd name="connsiteY7" fmla="*/ 3000062 h 3095641"/>
              <a:gd name="connsiteX8" fmla="*/ 2756447 w 4581506"/>
              <a:gd name="connsiteY8" fmla="*/ 3027495 h 3095641"/>
              <a:gd name="connsiteX9" fmla="*/ 2641040 w 4581506"/>
              <a:gd name="connsiteY9" fmla="*/ 2016385 h 3095641"/>
              <a:gd name="connsiteX10" fmla="*/ 1955239 w 4581506"/>
              <a:gd name="connsiteY10" fmla="*/ 2016390 h 3095641"/>
              <a:gd name="connsiteX11" fmla="*/ 1855903 w 4581506"/>
              <a:gd name="connsiteY11" fmla="*/ 2902803 h 3095641"/>
              <a:gd name="connsiteX12" fmla="*/ 165647 w 4581506"/>
              <a:gd name="connsiteY12" fmla="*/ 2972075 h 3095641"/>
              <a:gd name="connsiteX13" fmla="*/ 140293 w 4581506"/>
              <a:gd name="connsiteY13" fmla="*/ 1628463 h 3095641"/>
              <a:gd name="connsiteX14" fmla="*/ 636702 w 4581506"/>
              <a:gd name="connsiteY14" fmla="*/ 1586621 h 3095641"/>
              <a:gd name="connsiteX15" fmla="*/ 789102 w 4581506"/>
              <a:gd name="connsiteY15" fmla="*/ 519820 h 3095641"/>
              <a:gd name="connsiteX16" fmla="*/ 1370993 w 4581506"/>
              <a:gd name="connsiteY16" fmla="*/ 589094 h 3095641"/>
              <a:gd name="connsiteX17" fmla="*/ 1564958 w 4581506"/>
              <a:gd name="connsiteY17" fmla="*/ 34912 h 3095641"/>
              <a:gd name="connsiteX0" fmla="*/ 1564958 w 4581506"/>
              <a:gd name="connsiteY0" fmla="*/ 34912 h 3095641"/>
              <a:gd name="connsiteX1" fmla="*/ 3061248 w 4581506"/>
              <a:gd name="connsiteY1" fmla="*/ 62622 h 3095641"/>
              <a:gd name="connsiteX2" fmla="*/ 3781684 w 4581506"/>
              <a:gd name="connsiteY2" fmla="*/ 104185 h 3095641"/>
              <a:gd name="connsiteX3" fmla="*/ 3753975 w 4581506"/>
              <a:gd name="connsiteY3" fmla="*/ 880039 h 3095641"/>
              <a:gd name="connsiteX4" fmla="*/ 3825602 w 4581506"/>
              <a:gd name="connsiteY4" fmla="*/ 1974825 h 3095641"/>
              <a:gd name="connsiteX5" fmla="*/ 4488265 w 4581506"/>
              <a:gd name="connsiteY5" fmla="*/ 2154658 h 3095641"/>
              <a:gd name="connsiteX6" fmla="*/ 4504476 w 4581506"/>
              <a:gd name="connsiteY6" fmla="*/ 2986208 h 3095641"/>
              <a:gd name="connsiteX7" fmla="*/ 3811747 w 4581506"/>
              <a:gd name="connsiteY7" fmla="*/ 3000062 h 3095641"/>
              <a:gd name="connsiteX8" fmla="*/ 2756447 w 4581506"/>
              <a:gd name="connsiteY8" fmla="*/ 3027495 h 3095641"/>
              <a:gd name="connsiteX9" fmla="*/ 2641040 w 4581506"/>
              <a:gd name="connsiteY9" fmla="*/ 2016385 h 3095641"/>
              <a:gd name="connsiteX10" fmla="*/ 1955239 w 4581506"/>
              <a:gd name="connsiteY10" fmla="*/ 2016390 h 3095641"/>
              <a:gd name="connsiteX11" fmla="*/ 1855903 w 4581506"/>
              <a:gd name="connsiteY11" fmla="*/ 2902803 h 3095641"/>
              <a:gd name="connsiteX12" fmla="*/ 165647 w 4581506"/>
              <a:gd name="connsiteY12" fmla="*/ 2972075 h 3095641"/>
              <a:gd name="connsiteX13" fmla="*/ 140293 w 4581506"/>
              <a:gd name="connsiteY13" fmla="*/ 1628463 h 3095641"/>
              <a:gd name="connsiteX14" fmla="*/ 636702 w 4581506"/>
              <a:gd name="connsiteY14" fmla="*/ 1586621 h 3095641"/>
              <a:gd name="connsiteX15" fmla="*/ 789102 w 4581506"/>
              <a:gd name="connsiteY15" fmla="*/ 519820 h 3095641"/>
              <a:gd name="connsiteX16" fmla="*/ 1370993 w 4581506"/>
              <a:gd name="connsiteY16" fmla="*/ 589094 h 3095641"/>
              <a:gd name="connsiteX17" fmla="*/ 1564958 w 4581506"/>
              <a:gd name="connsiteY17" fmla="*/ 34912 h 3095641"/>
              <a:gd name="connsiteX0" fmla="*/ 1564958 w 4581506"/>
              <a:gd name="connsiteY0" fmla="*/ 77322 h 3138051"/>
              <a:gd name="connsiteX1" fmla="*/ 3061248 w 4581506"/>
              <a:gd name="connsiteY1" fmla="*/ 105032 h 3138051"/>
              <a:gd name="connsiteX2" fmla="*/ 3767829 w 4581506"/>
              <a:gd name="connsiteY2" fmla="*/ 49613 h 3138051"/>
              <a:gd name="connsiteX3" fmla="*/ 3753975 w 4581506"/>
              <a:gd name="connsiteY3" fmla="*/ 922449 h 3138051"/>
              <a:gd name="connsiteX4" fmla="*/ 3825602 w 4581506"/>
              <a:gd name="connsiteY4" fmla="*/ 2017235 h 3138051"/>
              <a:gd name="connsiteX5" fmla="*/ 4488265 w 4581506"/>
              <a:gd name="connsiteY5" fmla="*/ 2197068 h 3138051"/>
              <a:gd name="connsiteX6" fmla="*/ 4504476 w 4581506"/>
              <a:gd name="connsiteY6" fmla="*/ 3028618 h 3138051"/>
              <a:gd name="connsiteX7" fmla="*/ 3811747 w 4581506"/>
              <a:gd name="connsiteY7" fmla="*/ 3042472 h 3138051"/>
              <a:gd name="connsiteX8" fmla="*/ 2756447 w 4581506"/>
              <a:gd name="connsiteY8" fmla="*/ 3069905 h 3138051"/>
              <a:gd name="connsiteX9" fmla="*/ 2641040 w 4581506"/>
              <a:gd name="connsiteY9" fmla="*/ 2058795 h 3138051"/>
              <a:gd name="connsiteX10" fmla="*/ 1955239 w 4581506"/>
              <a:gd name="connsiteY10" fmla="*/ 2058800 h 3138051"/>
              <a:gd name="connsiteX11" fmla="*/ 1855903 w 4581506"/>
              <a:gd name="connsiteY11" fmla="*/ 2945213 h 3138051"/>
              <a:gd name="connsiteX12" fmla="*/ 165647 w 4581506"/>
              <a:gd name="connsiteY12" fmla="*/ 3014485 h 3138051"/>
              <a:gd name="connsiteX13" fmla="*/ 140293 w 4581506"/>
              <a:gd name="connsiteY13" fmla="*/ 1670873 h 3138051"/>
              <a:gd name="connsiteX14" fmla="*/ 636702 w 4581506"/>
              <a:gd name="connsiteY14" fmla="*/ 1629031 h 3138051"/>
              <a:gd name="connsiteX15" fmla="*/ 789102 w 4581506"/>
              <a:gd name="connsiteY15" fmla="*/ 562230 h 3138051"/>
              <a:gd name="connsiteX16" fmla="*/ 1370993 w 4581506"/>
              <a:gd name="connsiteY16" fmla="*/ 631504 h 3138051"/>
              <a:gd name="connsiteX17" fmla="*/ 1564958 w 4581506"/>
              <a:gd name="connsiteY17" fmla="*/ 77322 h 3138051"/>
              <a:gd name="connsiteX0" fmla="*/ 1564958 w 4581506"/>
              <a:gd name="connsiteY0" fmla="*/ 123066 h 3183795"/>
              <a:gd name="connsiteX1" fmla="*/ 2617903 w 4581506"/>
              <a:gd name="connsiteY1" fmla="*/ 26086 h 3183795"/>
              <a:gd name="connsiteX2" fmla="*/ 3767829 w 4581506"/>
              <a:gd name="connsiteY2" fmla="*/ 95357 h 3183795"/>
              <a:gd name="connsiteX3" fmla="*/ 3753975 w 4581506"/>
              <a:gd name="connsiteY3" fmla="*/ 968193 h 3183795"/>
              <a:gd name="connsiteX4" fmla="*/ 3825602 w 4581506"/>
              <a:gd name="connsiteY4" fmla="*/ 2062979 h 3183795"/>
              <a:gd name="connsiteX5" fmla="*/ 4488265 w 4581506"/>
              <a:gd name="connsiteY5" fmla="*/ 2242812 h 3183795"/>
              <a:gd name="connsiteX6" fmla="*/ 4504476 w 4581506"/>
              <a:gd name="connsiteY6" fmla="*/ 3074362 h 3183795"/>
              <a:gd name="connsiteX7" fmla="*/ 3811747 w 4581506"/>
              <a:gd name="connsiteY7" fmla="*/ 3088216 h 3183795"/>
              <a:gd name="connsiteX8" fmla="*/ 2756447 w 4581506"/>
              <a:gd name="connsiteY8" fmla="*/ 3115649 h 3183795"/>
              <a:gd name="connsiteX9" fmla="*/ 2641040 w 4581506"/>
              <a:gd name="connsiteY9" fmla="*/ 2104539 h 3183795"/>
              <a:gd name="connsiteX10" fmla="*/ 1955239 w 4581506"/>
              <a:gd name="connsiteY10" fmla="*/ 2104544 h 3183795"/>
              <a:gd name="connsiteX11" fmla="*/ 1855903 w 4581506"/>
              <a:gd name="connsiteY11" fmla="*/ 2990957 h 3183795"/>
              <a:gd name="connsiteX12" fmla="*/ 165647 w 4581506"/>
              <a:gd name="connsiteY12" fmla="*/ 3060229 h 3183795"/>
              <a:gd name="connsiteX13" fmla="*/ 140293 w 4581506"/>
              <a:gd name="connsiteY13" fmla="*/ 1716617 h 3183795"/>
              <a:gd name="connsiteX14" fmla="*/ 636702 w 4581506"/>
              <a:gd name="connsiteY14" fmla="*/ 1674775 h 3183795"/>
              <a:gd name="connsiteX15" fmla="*/ 789102 w 4581506"/>
              <a:gd name="connsiteY15" fmla="*/ 607974 h 3183795"/>
              <a:gd name="connsiteX16" fmla="*/ 1370993 w 4581506"/>
              <a:gd name="connsiteY16" fmla="*/ 677248 h 3183795"/>
              <a:gd name="connsiteX17" fmla="*/ 1564958 w 4581506"/>
              <a:gd name="connsiteY17" fmla="*/ 123066 h 3183795"/>
              <a:gd name="connsiteX0" fmla="*/ 1454121 w 4581506"/>
              <a:gd name="connsiteY0" fmla="*/ 58689 h 3188690"/>
              <a:gd name="connsiteX1" fmla="*/ 2617903 w 4581506"/>
              <a:gd name="connsiteY1" fmla="*/ 30981 h 3188690"/>
              <a:gd name="connsiteX2" fmla="*/ 3767829 w 4581506"/>
              <a:gd name="connsiteY2" fmla="*/ 100252 h 3188690"/>
              <a:gd name="connsiteX3" fmla="*/ 3753975 w 4581506"/>
              <a:gd name="connsiteY3" fmla="*/ 973088 h 3188690"/>
              <a:gd name="connsiteX4" fmla="*/ 3825602 w 4581506"/>
              <a:gd name="connsiteY4" fmla="*/ 2067874 h 3188690"/>
              <a:gd name="connsiteX5" fmla="*/ 4488265 w 4581506"/>
              <a:gd name="connsiteY5" fmla="*/ 2247707 h 3188690"/>
              <a:gd name="connsiteX6" fmla="*/ 4504476 w 4581506"/>
              <a:gd name="connsiteY6" fmla="*/ 3079257 h 3188690"/>
              <a:gd name="connsiteX7" fmla="*/ 3811747 w 4581506"/>
              <a:gd name="connsiteY7" fmla="*/ 3093111 h 3188690"/>
              <a:gd name="connsiteX8" fmla="*/ 2756447 w 4581506"/>
              <a:gd name="connsiteY8" fmla="*/ 3120544 h 3188690"/>
              <a:gd name="connsiteX9" fmla="*/ 2641040 w 4581506"/>
              <a:gd name="connsiteY9" fmla="*/ 2109434 h 3188690"/>
              <a:gd name="connsiteX10" fmla="*/ 1955239 w 4581506"/>
              <a:gd name="connsiteY10" fmla="*/ 2109439 h 3188690"/>
              <a:gd name="connsiteX11" fmla="*/ 1855903 w 4581506"/>
              <a:gd name="connsiteY11" fmla="*/ 2995852 h 3188690"/>
              <a:gd name="connsiteX12" fmla="*/ 165647 w 4581506"/>
              <a:gd name="connsiteY12" fmla="*/ 3065124 h 3188690"/>
              <a:gd name="connsiteX13" fmla="*/ 140293 w 4581506"/>
              <a:gd name="connsiteY13" fmla="*/ 1721512 h 3188690"/>
              <a:gd name="connsiteX14" fmla="*/ 636702 w 4581506"/>
              <a:gd name="connsiteY14" fmla="*/ 1679670 h 3188690"/>
              <a:gd name="connsiteX15" fmla="*/ 789102 w 4581506"/>
              <a:gd name="connsiteY15" fmla="*/ 612869 h 3188690"/>
              <a:gd name="connsiteX16" fmla="*/ 1370993 w 4581506"/>
              <a:gd name="connsiteY16" fmla="*/ 682143 h 3188690"/>
              <a:gd name="connsiteX17" fmla="*/ 1454121 w 4581506"/>
              <a:gd name="connsiteY17" fmla="*/ 58689 h 3188690"/>
              <a:gd name="connsiteX0" fmla="*/ 1454121 w 4581506"/>
              <a:gd name="connsiteY0" fmla="*/ 58689 h 3188690"/>
              <a:gd name="connsiteX1" fmla="*/ 2617903 w 4581506"/>
              <a:gd name="connsiteY1" fmla="*/ 30981 h 3188690"/>
              <a:gd name="connsiteX2" fmla="*/ 3767829 w 4581506"/>
              <a:gd name="connsiteY2" fmla="*/ 100252 h 3188690"/>
              <a:gd name="connsiteX3" fmla="*/ 3753975 w 4581506"/>
              <a:gd name="connsiteY3" fmla="*/ 973088 h 3188690"/>
              <a:gd name="connsiteX4" fmla="*/ 3825602 w 4581506"/>
              <a:gd name="connsiteY4" fmla="*/ 2067874 h 3188690"/>
              <a:gd name="connsiteX5" fmla="*/ 4488265 w 4581506"/>
              <a:gd name="connsiteY5" fmla="*/ 2247707 h 3188690"/>
              <a:gd name="connsiteX6" fmla="*/ 4504476 w 4581506"/>
              <a:gd name="connsiteY6" fmla="*/ 3079257 h 3188690"/>
              <a:gd name="connsiteX7" fmla="*/ 3811747 w 4581506"/>
              <a:gd name="connsiteY7" fmla="*/ 3093111 h 3188690"/>
              <a:gd name="connsiteX8" fmla="*/ 2756447 w 4581506"/>
              <a:gd name="connsiteY8" fmla="*/ 3120544 h 3188690"/>
              <a:gd name="connsiteX9" fmla="*/ 1955239 w 4581506"/>
              <a:gd name="connsiteY9" fmla="*/ 2109439 h 3188690"/>
              <a:gd name="connsiteX10" fmla="*/ 1855903 w 4581506"/>
              <a:gd name="connsiteY10" fmla="*/ 2995852 h 3188690"/>
              <a:gd name="connsiteX11" fmla="*/ 165647 w 4581506"/>
              <a:gd name="connsiteY11" fmla="*/ 3065124 h 3188690"/>
              <a:gd name="connsiteX12" fmla="*/ 140293 w 4581506"/>
              <a:gd name="connsiteY12" fmla="*/ 1721512 h 3188690"/>
              <a:gd name="connsiteX13" fmla="*/ 636702 w 4581506"/>
              <a:gd name="connsiteY13" fmla="*/ 1679670 h 3188690"/>
              <a:gd name="connsiteX14" fmla="*/ 789102 w 4581506"/>
              <a:gd name="connsiteY14" fmla="*/ 612869 h 3188690"/>
              <a:gd name="connsiteX15" fmla="*/ 1370993 w 4581506"/>
              <a:gd name="connsiteY15" fmla="*/ 682143 h 3188690"/>
              <a:gd name="connsiteX16" fmla="*/ 1454121 w 4581506"/>
              <a:gd name="connsiteY16" fmla="*/ 58689 h 3188690"/>
              <a:gd name="connsiteX0" fmla="*/ 1454121 w 4581506"/>
              <a:gd name="connsiteY0" fmla="*/ 58689 h 3142906"/>
              <a:gd name="connsiteX1" fmla="*/ 2617903 w 4581506"/>
              <a:gd name="connsiteY1" fmla="*/ 30981 h 3142906"/>
              <a:gd name="connsiteX2" fmla="*/ 3767829 w 4581506"/>
              <a:gd name="connsiteY2" fmla="*/ 100252 h 3142906"/>
              <a:gd name="connsiteX3" fmla="*/ 3753975 w 4581506"/>
              <a:gd name="connsiteY3" fmla="*/ 973088 h 3142906"/>
              <a:gd name="connsiteX4" fmla="*/ 3825602 w 4581506"/>
              <a:gd name="connsiteY4" fmla="*/ 2067874 h 3142906"/>
              <a:gd name="connsiteX5" fmla="*/ 4488265 w 4581506"/>
              <a:gd name="connsiteY5" fmla="*/ 2247707 h 3142906"/>
              <a:gd name="connsiteX6" fmla="*/ 4504476 w 4581506"/>
              <a:gd name="connsiteY6" fmla="*/ 3079257 h 3142906"/>
              <a:gd name="connsiteX7" fmla="*/ 3811747 w 4581506"/>
              <a:gd name="connsiteY7" fmla="*/ 3093111 h 3142906"/>
              <a:gd name="connsiteX8" fmla="*/ 2756447 w 4581506"/>
              <a:gd name="connsiteY8" fmla="*/ 3120544 h 3142906"/>
              <a:gd name="connsiteX9" fmla="*/ 1855903 w 4581506"/>
              <a:gd name="connsiteY9" fmla="*/ 2995852 h 3142906"/>
              <a:gd name="connsiteX10" fmla="*/ 165647 w 4581506"/>
              <a:gd name="connsiteY10" fmla="*/ 3065124 h 3142906"/>
              <a:gd name="connsiteX11" fmla="*/ 140293 w 4581506"/>
              <a:gd name="connsiteY11" fmla="*/ 1721512 h 3142906"/>
              <a:gd name="connsiteX12" fmla="*/ 636702 w 4581506"/>
              <a:gd name="connsiteY12" fmla="*/ 1679670 h 3142906"/>
              <a:gd name="connsiteX13" fmla="*/ 789102 w 4581506"/>
              <a:gd name="connsiteY13" fmla="*/ 612869 h 3142906"/>
              <a:gd name="connsiteX14" fmla="*/ 1370993 w 4581506"/>
              <a:gd name="connsiteY14" fmla="*/ 682143 h 3142906"/>
              <a:gd name="connsiteX15" fmla="*/ 1454121 w 4581506"/>
              <a:gd name="connsiteY15" fmla="*/ 58689 h 3142906"/>
              <a:gd name="connsiteX0" fmla="*/ 1438761 w 4566146"/>
              <a:gd name="connsiteY0" fmla="*/ 58689 h 3154097"/>
              <a:gd name="connsiteX1" fmla="*/ 2602543 w 4566146"/>
              <a:gd name="connsiteY1" fmla="*/ 30981 h 3154097"/>
              <a:gd name="connsiteX2" fmla="*/ 3752469 w 4566146"/>
              <a:gd name="connsiteY2" fmla="*/ 100252 h 3154097"/>
              <a:gd name="connsiteX3" fmla="*/ 3738615 w 4566146"/>
              <a:gd name="connsiteY3" fmla="*/ 973088 h 3154097"/>
              <a:gd name="connsiteX4" fmla="*/ 3810242 w 4566146"/>
              <a:gd name="connsiteY4" fmla="*/ 2067874 h 3154097"/>
              <a:gd name="connsiteX5" fmla="*/ 4472905 w 4566146"/>
              <a:gd name="connsiteY5" fmla="*/ 2247707 h 3154097"/>
              <a:gd name="connsiteX6" fmla="*/ 4489116 w 4566146"/>
              <a:gd name="connsiteY6" fmla="*/ 3079257 h 3154097"/>
              <a:gd name="connsiteX7" fmla="*/ 3796387 w 4566146"/>
              <a:gd name="connsiteY7" fmla="*/ 3093111 h 3154097"/>
              <a:gd name="connsiteX8" fmla="*/ 2741087 w 4566146"/>
              <a:gd name="connsiteY8" fmla="*/ 3120544 h 3154097"/>
              <a:gd name="connsiteX9" fmla="*/ 1618870 w 4566146"/>
              <a:gd name="connsiteY9" fmla="*/ 2580216 h 3154097"/>
              <a:gd name="connsiteX10" fmla="*/ 150287 w 4566146"/>
              <a:gd name="connsiteY10" fmla="*/ 3065124 h 3154097"/>
              <a:gd name="connsiteX11" fmla="*/ 124933 w 4566146"/>
              <a:gd name="connsiteY11" fmla="*/ 1721512 h 3154097"/>
              <a:gd name="connsiteX12" fmla="*/ 621342 w 4566146"/>
              <a:gd name="connsiteY12" fmla="*/ 1679670 h 3154097"/>
              <a:gd name="connsiteX13" fmla="*/ 773742 w 4566146"/>
              <a:gd name="connsiteY13" fmla="*/ 612869 h 3154097"/>
              <a:gd name="connsiteX14" fmla="*/ 1355633 w 4566146"/>
              <a:gd name="connsiteY14" fmla="*/ 682143 h 3154097"/>
              <a:gd name="connsiteX15" fmla="*/ 1438761 w 4566146"/>
              <a:gd name="connsiteY15" fmla="*/ 58689 h 3154097"/>
              <a:gd name="connsiteX0" fmla="*/ 1438761 w 4566146"/>
              <a:gd name="connsiteY0" fmla="*/ 58689 h 3120724"/>
              <a:gd name="connsiteX1" fmla="*/ 2602543 w 4566146"/>
              <a:gd name="connsiteY1" fmla="*/ 30981 h 3120724"/>
              <a:gd name="connsiteX2" fmla="*/ 3752469 w 4566146"/>
              <a:gd name="connsiteY2" fmla="*/ 100252 h 3120724"/>
              <a:gd name="connsiteX3" fmla="*/ 3738615 w 4566146"/>
              <a:gd name="connsiteY3" fmla="*/ 973088 h 3120724"/>
              <a:gd name="connsiteX4" fmla="*/ 3810242 w 4566146"/>
              <a:gd name="connsiteY4" fmla="*/ 2067874 h 3120724"/>
              <a:gd name="connsiteX5" fmla="*/ 4472905 w 4566146"/>
              <a:gd name="connsiteY5" fmla="*/ 2247707 h 3120724"/>
              <a:gd name="connsiteX6" fmla="*/ 4489116 w 4566146"/>
              <a:gd name="connsiteY6" fmla="*/ 3079257 h 3120724"/>
              <a:gd name="connsiteX7" fmla="*/ 3145223 w 4566146"/>
              <a:gd name="connsiteY7" fmla="*/ 2511220 h 3120724"/>
              <a:gd name="connsiteX8" fmla="*/ 2741087 w 4566146"/>
              <a:gd name="connsiteY8" fmla="*/ 3120544 h 3120724"/>
              <a:gd name="connsiteX9" fmla="*/ 1618870 w 4566146"/>
              <a:gd name="connsiteY9" fmla="*/ 2580216 h 3120724"/>
              <a:gd name="connsiteX10" fmla="*/ 150287 w 4566146"/>
              <a:gd name="connsiteY10" fmla="*/ 3065124 h 3120724"/>
              <a:gd name="connsiteX11" fmla="*/ 124933 w 4566146"/>
              <a:gd name="connsiteY11" fmla="*/ 1721512 h 3120724"/>
              <a:gd name="connsiteX12" fmla="*/ 621342 w 4566146"/>
              <a:gd name="connsiteY12" fmla="*/ 1679670 h 3120724"/>
              <a:gd name="connsiteX13" fmla="*/ 773742 w 4566146"/>
              <a:gd name="connsiteY13" fmla="*/ 612869 h 3120724"/>
              <a:gd name="connsiteX14" fmla="*/ 1355633 w 4566146"/>
              <a:gd name="connsiteY14" fmla="*/ 682143 h 3120724"/>
              <a:gd name="connsiteX15" fmla="*/ 1438761 w 4566146"/>
              <a:gd name="connsiteY15" fmla="*/ 58689 h 3120724"/>
              <a:gd name="connsiteX0" fmla="*/ 1438761 w 4566146"/>
              <a:gd name="connsiteY0" fmla="*/ 58689 h 3245385"/>
              <a:gd name="connsiteX1" fmla="*/ 2602543 w 4566146"/>
              <a:gd name="connsiteY1" fmla="*/ 30981 h 3245385"/>
              <a:gd name="connsiteX2" fmla="*/ 3752469 w 4566146"/>
              <a:gd name="connsiteY2" fmla="*/ 100252 h 3245385"/>
              <a:gd name="connsiteX3" fmla="*/ 3738615 w 4566146"/>
              <a:gd name="connsiteY3" fmla="*/ 973088 h 3245385"/>
              <a:gd name="connsiteX4" fmla="*/ 3810242 w 4566146"/>
              <a:gd name="connsiteY4" fmla="*/ 2067874 h 3245385"/>
              <a:gd name="connsiteX5" fmla="*/ 4472905 w 4566146"/>
              <a:gd name="connsiteY5" fmla="*/ 2247707 h 3245385"/>
              <a:gd name="connsiteX6" fmla="*/ 4489116 w 4566146"/>
              <a:gd name="connsiteY6" fmla="*/ 3079257 h 3245385"/>
              <a:gd name="connsiteX7" fmla="*/ 3145223 w 4566146"/>
              <a:gd name="connsiteY7" fmla="*/ 2511220 h 3245385"/>
              <a:gd name="connsiteX8" fmla="*/ 3198287 w 4566146"/>
              <a:gd name="connsiteY8" fmla="*/ 3245234 h 3245385"/>
              <a:gd name="connsiteX9" fmla="*/ 1618870 w 4566146"/>
              <a:gd name="connsiteY9" fmla="*/ 2580216 h 3245385"/>
              <a:gd name="connsiteX10" fmla="*/ 150287 w 4566146"/>
              <a:gd name="connsiteY10" fmla="*/ 3065124 h 3245385"/>
              <a:gd name="connsiteX11" fmla="*/ 124933 w 4566146"/>
              <a:gd name="connsiteY11" fmla="*/ 1721512 h 3245385"/>
              <a:gd name="connsiteX12" fmla="*/ 621342 w 4566146"/>
              <a:gd name="connsiteY12" fmla="*/ 1679670 h 3245385"/>
              <a:gd name="connsiteX13" fmla="*/ 773742 w 4566146"/>
              <a:gd name="connsiteY13" fmla="*/ 612869 h 3245385"/>
              <a:gd name="connsiteX14" fmla="*/ 1355633 w 4566146"/>
              <a:gd name="connsiteY14" fmla="*/ 682143 h 3245385"/>
              <a:gd name="connsiteX15" fmla="*/ 1438761 w 4566146"/>
              <a:gd name="connsiteY15" fmla="*/ 58689 h 3245385"/>
              <a:gd name="connsiteX0" fmla="*/ 1438761 w 4566146"/>
              <a:gd name="connsiteY0" fmla="*/ 58689 h 3245234"/>
              <a:gd name="connsiteX1" fmla="*/ 2602543 w 4566146"/>
              <a:gd name="connsiteY1" fmla="*/ 30981 h 3245234"/>
              <a:gd name="connsiteX2" fmla="*/ 3752469 w 4566146"/>
              <a:gd name="connsiteY2" fmla="*/ 100252 h 3245234"/>
              <a:gd name="connsiteX3" fmla="*/ 3738615 w 4566146"/>
              <a:gd name="connsiteY3" fmla="*/ 973088 h 3245234"/>
              <a:gd name="connsiteX4" fmla="*/ 3810242 w 4566146"/>
              <a:gd name="connsiteY4" fmla="*/ 2067874 h 3245234"/>
              <a:gd name="connsiteX5" fmla="*/ 4472905 w 4566146"/>
              <a:gd name="connsiteY5" fmla="*/ 2247707 h 3245234"/>
              <a:gd name="connsiteX6" fmla="*/ 4489116 w 4566146"/>
              <a:gd name="connsiteY6" fmla="*/ 3079257 h 3245234"/>
              <a:gd name="connsiteX7" fmla="*/ 3228351 w 4566146"/>
              <a:gd name="connsiteY7" fmla="*/ 2580493 h 3245234"/>
              <a:gd name="connsiteX8" fmla="*/ 3198287 w 4566146"/>
              <a:gd name="connsiteY8" fmla="*/ 3245234 h 3245234"/>
              <a:gd name="connsiteX9" fmla="*/ 1618870 w 4566146"/>
              <a:gd name="connsiteY9" fmla="*/ 2580216 h 3245234"/>
              <a:gd name="connsiteX10" fmla="*/ 150287 w 4566146"/>
              <a:gd name="connsiteY10" fmla="*/ 3065124 h 3245234"/>
              <a:gd name="connsiteX11" fmla="*/ 124933 w 4566146"/>
              <a:gd name="connsiteY11" fmla="*/ 1721512 h 3245234"/>
              <a:gd name="connsiteX12" fmla="*/ 621342 w 4566146"/>
              <a:gd name="connsiteY12" fmla="*/ 1679670 h 3245234"/>
              <a:gd name="connsiteX13" fmla="*/ 773742 w 4566146"/>
              <a:gd name="connsiteY13" fmla="*/ 612869 h 3245234"/>
              <a:gd name="connsiteX14" fmla="*/ 1355633 w 4566146"/>
              <a:gd name="connsiteY14" fmla="*/ 682143 h 3245234"/>
              <a:gd name="connsiteX15" fmla="*/ 1438761 w 4566146"/>
              <a:gd name="connsiteY15" fmla="*/ 58689 h 3245234"/>
              <a:gd name="connsiteX0" fmla="*/ 1438761 w 4482088"/>
              <a:gd name="connsiteY0" fmla="*/ 58689 h 3245234"/>
              <a:gd name="connsiteX1" fmla="*/ 2602543 w 4482088"/>
              <a:gd name="connsiteY1" fmla="*/ 30981 h 3245234"/>
              <a:gd name="connsiteX2" fmla="*/ 3752469 w 4482088"/>
              <a:gd name="connsiteY2" fmla="*/ 100252 h 3245234"/>
              <a:gd name="connsiteX3" fmla="*/ 3738615 w 4482088"/>
              <a:gd name="connsiteY3" fmla="*/ 973088 h 3245234"/>
              <a:gd name="connsiteX4" fmla="*/ 3810242 w 4482088"/>
              <a:gd name="connsiteY4" fmla="*/ 2067874 h 3245234"/>
              <a:gd name="connsiteX5" fmla="*/ 4472905 w 4482088"/>
              <a:gd name="connsiteY5" fmla="*/ 2247707 h 3245234"/>
              <a:gd name="connsiteX6" fmla="*/ 4170462 w 4482088"/>
              <a:gd name="connsiteY6" fmla="*/ 3162385 h 3245234"/>
              <a:gd name="connsiteX7" fmla="*/ 3228351 w 4482088"/>
              <a:gd name="connsiteY7" fmla="*/ 2580493 h 3245234"/>
              <a:gd name="connsiteX8" fmla="*/ 3198287 w 4482088"/>
              <a:gd name="connsiteY8" fmla="*/ 3245234 h 3245234"/>
              <a:gd name="connsiteX9" fmla="*/ 1618870 w 4482088"/>
              <a:gd name="connsiteY9" fmla="*/ 2580216 h 3245234"/>
              <a:gd name="connsiteX10" fmla="*/ 150287 w 4482088"/>
              <a:gd name="connsiteY10" fmla="*/ 3065124 h 3245234"/>
              <a:gd name="connsiteX11" fmla="*/ 124933 w 4482088"/>
              <a:gd name="connsiteY11" fmla="*/ 1721512 h 3245234"/>
              <a:gd name="connsiteX12" fmla="*/ 621342 w 4482088"/>
              <a:gd name="connsiteY12" fmla="*/ 1679670 h 3245234"/>
              <a:gd name="connsiteX13" fmla="*/ 773742 w 4482088"/>
              <a:gd name="connsiteY13" fmla="*/ 612869 h 3245234"/>
              <a:gd name="connsiteX14" fmla="*/ 1355633 w 4482088"/>
              <a:gd name="connsiteY14" fmla="*/ 682143 h 3245234"/>
              <a:gd name="connsiteX15" fmla="*/ 1438761 w 4482088"/>
              <a:gd name="connsiteY15" fmla="*/ 58689 h 3245234"/>
              <a:gd name="connsiteX0" fmla="*/ 1438761 w 4610112"/>
              <a:gd name="connsiteY0" fmla="*/ 58689 h 3245234"/>
              <a:gd name="connsiteX1" fmla="*/ 2602543 w 4610112"/>
              <a:gd name="connsiteY1" fmla="*/ 30981 h 3245234"/>
              <a:gd name="connsiteX2" fmla="*/ 3752469 w 4610112"/>
              <a:gd name="connsiteY2" fmla="*/ 100252 h 3245234"/>
              <a:gd name="connsiteX3" fmla="*/ 3738615 w 4610112"/>
              <a:gd name="connsiteY3" fmla="*/ 973088 h 3245234"/>
              <a:gd name="connsiteX4" fmla="*/ 3810242 w 4610112"/>
              <a:gd name="connsiteY4" fmla="*/ 2067874 h 3245234"/>
              <a:gd name="connsiteX5" fmla="*/ 4472905 w 4610112"/>
              <a:gd name="connsiteY5" fmla="*/ 2247707 h 3245234"/>
              <a:gd name="connsiteX6" fmla="*/ 4170462 w 4610112"/>
              <a:gd name="connsiteY6" fmla="*/ 3162385 h 3245234"/>
              <a:gd name="connsiteX7" fmla="*/ 3228351 w 4610112"/>
              <a:gd name="connsiteY7" fmla="*/ 2580493 h 3245234"/>
              <a:gd name="connsiteX8" fmla="*/ 3198287 w 4610112"/>
              <a:gd name="connsiteY8" fmla="*/ 3245234 h 3245234"/>
              <a:gd name="connsiteX9" fmla="*/ 1618870 w 4610112"/>
              <a:gd name="connsiteY9" fmla="*/ 2580216 h 3245234"/>
              <a:gd name="connsiteX10" fmla="*/ 150287 w 4610112"/>
              <a:gd name="connsiteY10" fmla="*/ 3065124 h 3245234"/>
              <a:gd name="connsiteX11" fmla="*/ 124933 w 4610112"/>
              <a:gd name="connsiteY11" fmla="*/ 1721512 h 3245234"/>
              <a:gd name="connsiteX12" fmla="*/ 621342 w 4610112"/>
              <a:gd name="connsiteY12" fmla="*/ 1679670 h 3245234"/>
              <a:gd name="connsiteX13" fmla="*/ 773742 w 4610112"/>
              <a:gd name="connsiteY13" fmla="*/ 612869 h 3245234"/>
              <a:gd name="connsiteX14" fmla="*/ 1355633 w 4610112"/>
              <a:gd name="connsiteY14" fmla="*/ 682143 h 3245234"/>
              <a:gd name="connsiteX15" fmla="*/ 1438761 w 4610112"/>
              <a:gd name="connsiteY15" fmla="*/ 58689 h 3245234"/>
              <a:gd name="connsiteX0" fmla="*/ 1438761 w 4610112"/>
              <a:gd name="connsiteY0" fmla="*/ 58689 h 3274597"/>
              <a:gd name="connsiteX1" fmla="*/ 2602543 w 4610112"/>
              <a:gd name="connsiteY1" fmla="*/ 30981 h 3274597"/>
              <a:gd name="connsiteX2" fmla="*/ 3752469 w 4610112"/>
              <a:gd name="connsiteY2" fmla="*/ 100252 h 3274597"/>
              <a:gd name="connsiteX3" fmla="*/ 3738615 w 4610112"/>
              <a:gd name="connsiteY3" fmla="*/ 973088 h 3274597"/>
              <a:gd name="connsiteX4" fmla="*/ 3810242 w 4610112"/>
              <a:gd name="connsiteY4" fmla="*/ 2067874 h 3274597"/>
              <a:gd name="connsiteX5" fmla="*/ 4472905 w 4610112"/>
              <a:gd name="connsiteY5" fmla="*/ 2247707 h 3274597"/>
              <a:gd name="connsiteX6" fmla="*/ 4170462 w 4610112"/>
              <a:gd name="connsiteY6" fmla="*/ 3162385 h 3274597"/>
              <a:gd name="connsiteX7" fmla="*/ 3228351 w 4610112"/>
              <a:gd name="connsiteY7" fmla="*/ 2580493 h 3274597"/>
              <a:gd name="connsiteX8" fmla="*/ 3198287 w 4610112"/>
              <a:gd name="connsiteY8" fmla="*/ 3245234 h 3274597"/>
              <a:gd name="connsiteX9" fmla="*/ 1618870 w 4610112"/>
              <a:gd name="connsiteY9" fmla="*/ 2580216 h 3274597"/>
              <a:gd name="connsiteX10" fmla="*/ 150287 w 4610112"/>
              <a:gd name="connsiteY10" fmla="*/ 3065124 h 3274597"/>
              <a:gd name="connsiteX11" fmla="*/ 124933 w 4610112"/>
              <a:gd name="connsiteY11" fmla="*/ 1721512 h 3274597"/>
              <a:gd name="connsiteX12" fmla="*/ 621342 w 4610112"/>
              <a:gd name="connsiteY12" fmla="*/ 1679670 h 3274597"/>
              <a:gd name="connsiteX13" fmla="*/ 773742 w 4610112"/>
              <a:gd name="connsiteY13" fmla="*/ 612869 h 3274597"/>
              <a:gd name="connsiteX14" fmla="*/ 1355633 w 4610112"/>
              <a:gd name="connsiteY14" fmla="*/ 682143 h 3274597"/>
              <a:gd name="connsiteX15" fmla="*/ 1438761 w 4610112"/>
              <a:gd name="connsiteY15" fmla="*/ 58689 h 3274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610112" h="3274597">
                <a:moveTo>
                  <a:pt x="1438761" y="58689"/>
                </a:moveTo>
                <a:cubicBezTo>
                  <a:pt x="1646579" y="-49838"/>
                  <a:pt x="2216925" y="24054"/>
                  <a:pt x="2602543" y="30981"/>
                </a:cubicBezTo>
                <a:cubicBezTo>
                  <a:pt x="2988161" y="37908"/>
                  <a:pt x="3563124" y="-56766"/>
                  <a:pt x="3752469" y="100252"/>
                </a:cubicBezTo>
                <a:cubicBezTo>
                  <a:pt x="3941814" y="257270"/>
                  <a:pt x="3728986" y="645151"/>
                  <a:pt x="3738615" y="973088"/>
                </a:cubicBezTo>
                <a:cubicBezTo>
                  <a:pt x="3748244" y="1301025"/>
                  <a:pt x="3676315" y="1756146"/>
                  <a:pt x="3810242" y="2067874"/>
                </a:cubicBezTo>
                <a:cubicBezTo>
                  <a:pt x="3944169" y="2379602"/>
                  <a:pt x="4412868" y="2065289"/>
                  <a:pt x="4472905" y="2247707"/>
                </a:cubicBezTo>
                <a:cubicBezTo>
                  <a:pt x="4532942" y="2430125"/>
                  <a:pt x="4878960" y="3374776"/>
                  <a:pt x="4170462" y="3162385"/>
                </a:cubicBezTo>
                <a:cubicBezTo>
                  <a:pt x="4057709" y="3296358"/>
                  <a:pt x="3429634" y="2571303"/>
                  <a:pt x="3228351" y="2580493"/>
                </a:cubicBezTo>
                <a:cubicBezTo>
                  <a:pt x="3027068" y="2589683"/>
                  <a:pt x="3397261" y="3051317"/>
                  <a:pt x="3198287" y="3245234"/>
                </a:cubicBezTo>
                <a:cubicBezTo>
                  <a:pt x="2999313" y="3439151"/>
                  <a:pt x="2126870" y="2610234"/>
                  <a:pt x="1618870" y="2580216"/>
                </a:cubicBezTo>
                <a:cubicBezTo>
                  <a:pt x="1110870" y="2550198"/>
                  <a:pt x="399276" y="3208241"/>
                  <a:pt x="150287" y="3065124"/>
                </a:cubicBezTo>
                <a:cubicBezTo>
                  <a:pt x="-98702" y="2922007"/>
                  <a:pt x="11788" y="2042475"/>
                  <a:pt x="124933" y="1721512"/>
                </a:cubicBezTo>
                <a:cubicBezTo>
                  <a:pt x="238078" y="1400549"/>
                  <a:pt x="513207" y="1864444"/>
                  <a:pt x="621342" y="1679670"/>
                </a:cubicBezTo>
                <a:cubicBezTo>
                  <a:pt x="729477" y="1494896"/>
                  <a:pt x="651360" y="638269"/>
                  <a:pt x="773742" y="612869"/>
                </a:cubicBezTo>
                <a:cubicBezTo>
                  <a:pt x="896124" y="587469"/>
                  <a:pt x="1244797" y="774506"/>
                  <a:pt x="1355633" y="682143"/>
                </a:cubicBezTo>
                <a:cubicBezTo>
                  <a:pt x="1466469" y="589780"/>
                  <a:pt x="1230943" y="167216"/>
                  <a:pt x="1438761" y="58689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4690024" y="3869223"/>
            <a:ext cx="2555978" cy="1631503"/>
          </a:xfrm>
          <a:custGeom>
            <a:avLst/>
            <a:gdLst>
              <a:gd name="connsiteX0" fmla="*/ 1392524 w 4192255"/>
              <a:gd name="connsiteY0" fmla="*/ 360229 h 1828458"/>
              <a:gd name="connsiteX1" fmla="*/ 2445469 w 4192255"/>
              <a:gd name="connsiteY1" fmla="*/ 11 h 1828458"/>
              <a:gd name="connsiteX2" fmla="*/ 3442997 w 4192255"/>
              <a:gd name="connsiteY2" fmla="*/ 374084 h 1828458"/>
              <a:gd name="connsiteX3" fmla="*/ 4191142 w 4192255"/>
              <a:gd name="connsiteY3" fmla="*/ 900557 h 1828458"/>
              <a:gd name="connsiteX4" fmla="*/ 3595397 w 4192255"/>
              <a:gd name="connsiteY4" fmla="*/ 1662557 h 1828458"/>
              <a:gd name="connsiteX5" fmla="*/ 2958088 w 4192255"/>
              <a:gd name="connsiteY5" fmla="*/ 1136084 h 1828458"/>
              <a:gd name="connsiteX6" fmla="*/ 2029833 w 4192255"/>
              <a:gd name="connsiteY6" fmla="*/ 1759538 h 1828458"/>
              <a:gd name="connsiteX7" fmla="*/ 949179 w 4192255"/>
              <a:gd name="connsiteY7" fmla="*/ 1731829 h 1828458"/>
              <a:gd name="connsiteX8" fmla="*/ 1129288 w 4192255"/>
              <a:gd name="connsiteY8" fmla="*/ 1039102 h 1828458"/>
              <a:gd name="connsiteX9" fmla="*/ 2403906 w 4192255"/>
              <a:gd name="connsiteY9" fmla="*/ 789720 h 1828458"/>
              <a:gd name="connsiteX10" fmla="*/ 34779 w 4192255"/>
              <a:gd name="connsiteY10" fmla="*/ 762011 h 1828458"/>
              <a:gd name="connsiteX11" fmla="*/ 1018451 w 4192255"/>
              <a:gd name="connsiteY11" fmla="*/ 27720 h 1828458"/>
              <a:gd name="connsiteX12" fmla="*/ 1392524 w 4192255"/>
              <a:gd name="connsiteY12" fmla="*/ 360229 h 1828458"/>
              <a:gd name="connsiteX0" fmla="*/ 1392524 w 4192255"/>
              <a:gd name="connsiteY0" fmla="*/ 360229 h 1828458"/>
              <a:gd name="connsiteX1" fmla="*/ 2445469 w 4192255"/>
              <a:gd name="connsiteY1" fmla="*/ 11 h 1828458"/>
              <a:gd name="connsiteX2" fmla="*/ 3442997 w 4192255"/>
              <a:gd name="connsiteY2" fmla="*/ 374084 h 1828458"/>
              <a:gd name="connsiteX3" fmla="*/ 4191142 w 4192255"/>
              <a:gd name="connsiteY3" fmla="*/ 900557 h 1828458"/>
              <a:gd name="connsiteX4" fmla="*/ 3595397 w 4192255"/>
              <a:gd name="connsiteY4" fmla="*/ 1662557 h 1828458"/>
              <a:gd name="connsiteX5" fmla="*/ 2958088 w 4192255"/>
              <a:gd name="connsiteY5" fmla="*/ 1136084 h 1828458"/>
              <a:gd name="connsiteX6" fmla="*/ 2029833 w 4192255"/>
              <a:gd name="connsiteY6" fmla="*/ 1759538 h 1828458"/>
              <a:gd name="connsiteX7" fmla="*/ 949179 w 4192255"/>
              <a:gd name="connsiteY7" fmla="*/ 1731829 h 1828458"/>
              <a:gd name="connsiteX8" fmla="*/ 1129288 w 4192255"/>
              <a:gd name="connsiteY8" fmla="*/ 1039102 h 1828458"/>
              <a:gd name="connsiteX9" fmla="*/ 187179 w 4192255"/>
              <a:gd name="connsiteY9" fmla="*/ 1246920 h 1828458"/>
              <a:gd name="connsiteX10" fmla="*/ 34779 w 4192255"/>
              <a:gd name="connsiteY10" fmla="*/ 762011 h 1828458"/>
              <a:gd name="connsiteX11" fmla="*/ 1018451 w 4192255"/>
              <a:gd name="connsiteY11" fmla="*/ 27720 h 1828458"/>
              <a:gd name="connsiteX12" fmla="*/ 1392524 w 4192255"/>
              <a:gd name="connsiteY12" fmla="*/ 360229 h 1828458"/>
              <a:gd name="connsiteX0" fmla="*/ 1392524 w 4192255"/>
              <a:gd name="connsiteY0" fmla="*/ 360229 h 1804693"/>
              <a:gd name="connsiteX1" fmla="*/ 2445469 w 4192255"/>
              <a:gd name="connsiteY1" fmla="*/ 11 h 1804693"/>
              <a:gd name="connsiteX2" fmla="*/ 3442997 w 4192255"/>
              <a:gd name="connsiteY2" fmla="*/ 374084 h 1804693"/>
              <a:gd name="connsiteX3" fmla="*/ 4191142 w 4192255"/>
              <a:gd name="connsiteY3" fmla="*/ 900557 h 1804693"/>
              <a:gd name="connsiteX4" fmla="*/ 3595397 w 4192255"/>
              <a:gd name="connsiteY4" fmla="*/ 1662557 h 1804693"/>
              <a:gd name="connsiteX5" fmla="*/ 2958088 w 4192255"/>
              <a:gd name="connsiteY5" fmla="*/ 1136084 h 1804693"/>
              <a:gd name="connsiteX6" fmla="*/ 2029833 w 4192255"/>
              <a:gd name="connsiteY6" fmla="*/ 1759538 h 1804693"/>
              <a:gd name="connsiteX7" fmla="*/ 949179 w 4192255"/>
              <a:gd name="connsiteY7" fmla="*/ 1731829 h 1804693"/>
              <a:gd name="connsiteX8" fmla="*/ 575106 w 4192255"/>
              <a:gd name="connsiteY8" fmla="*/ 1537866 h 1804693"/>
              <a:gd name="connsiteX9" fmla="*/ 187179 w 4192255"/>
              <a:gd name="connsiteY9" fmla="*/ 1246920 h 1804693"/>
              <a:gd name="connsiteX10" fmla="*/ 34779 w 4192255"/>
              <a:gd name="connsiteY10" fmla="*/ 762011 h 1804693"/>
              <a:gd name="connsiteX11" fmla="*/ 1018451 w 4192255"/>
              <a:gd name="connsiteY11" fmla="*/ 27720 h 1804693"/>
              <a:gd name="connsiteX12" fmla="*/ 1392524 w 4192255"/>
              <a:gd name="connsiteY12" fmla="*/ 360229 h 1804693"/>
              <a:gd name="connsiteX0" fmla="*/ 1211525 w 4011256"/>
              <a:gd name="connsiteY0" fmla="*/ 360229 h 1804693"/>
              <a:gd name="connsiteX1" fmla="*/ 2264470 w 4011256"/>
              <a:gd name="connsiteY1" fmla="*/ 11 h 1804693"/>
              <a:gd name="connsiteX2" fmla="*/ 3261998 w 4011256"/>
              <a:gd name="connsiteY2" fmla="*/ 374084 h 1804693"/>
              <a:gd name="connsiteX3" fmla="*/ 4010143 w 4011256"/>
              <a:gd name="connsiteY3" fmla="*/ 900557 h 1804693"/>
              <a:gd name="connsiteX4" fmla="*/ 3414398 w 4011256"/>
              <a:gd name="connsiteY4" fmla="*/ 1662557 h 1804693"/>
              <a:gd name="connsiteX5" fmla="*/ 2777089 w 4011256"/>
              <a:gd name="connsiteY5" fmla="*/ 1136084 h 1804693"/>
              <a:gd name="connsiteX6" fmla="*/ 1848834 w 4011256"/>
              <a:gd name="connsiteY6" fmla="*/ 1759538 h 1804693"/>
              <a:gd name="connsiteX7" fmla="*/ 768180 w 4011256"/>
              <a:gd name="connsiteY7" fmla="*/ 1731829 h 1804693"/>
              <a:gd name="connsiteX8" fmla="*/ 394107 w 4011256"/>
              <a:gd name="connsiteY8" fmla="*/ 1537866 h 1804693"/>
              <a:gd name="connsiteX9" fmla="*/ 6180 w 4011256"/>
              <a:gd name="connsiteY9" fmla="*/ 1246920 h 1804693"/>
              <a:gd name="connsiteX10" fmla="*/ 61598 w 4011256"/>
              <a:gd name="connsiteY10" fmla="*/ 304811 h 1804693"/>
              <a:gd name="connsiteX11" fmla="*/ 837452 w 4011256"/>
              <a:gd name="connsiteY11" fmla="*/ 27720 h 1804693"/>
              <a:gd name="connsiteX12" fmla="*/ 1211525 w 4011256"/>
              <a:gd name="connsiteY12" fmla="*/ 360229 h 1804693"/>
              <a:gd name="connsiteX0" fmla="*/ 1211525 w 4011256"/>
              <a:gd name="connsiteY0" fmla="*/ 360230 h 1804694"/>
              <a:gd name="connsiteX1" fmla="*/ 2264470 w 4011256"/>
              <a:gd name="connsiteY1" fmla="*/ 12 h 1804694"/>
              <a:gd name="connsiteX2" fmla="*/ 3261998 w 4011256"/>
              <a:gd name="connsiteY2" fmla="*/ 374085 h 1804694"/>
              <a:gd name="connsiteX3" fmla="*/ 4010143 w 4011256"/>
              <a:gd name="connsiteY3" fmla="*/ 900558 h 1804694"/>
              <a:gd name="connsiteX4" fmla="*/ 3414398 w 4011256"/>
              <a:gd name="connsiteY4" fmla="*/ 1662558 h 1804694"/>
              <a:gd name="connsiteX5" fmla="*/ 2777089 w 4011256"/>
              <a:gd name="connsiteY5" fmla="*/ 1136085 h 1804694"/>
              <a:gd name="connsiteX6" fmla="*/ 1848834 w 4011256"/>
              <a:gd name="connsiteY6" fmla="*/ 1759539 h 1804694"/>
              <a:gd name="connsiteX7" fmla="*/ 768180 w 4011256"/>
              <a:gd name="connsiteY7" fmla="*/ 1731830 h 1804694"/>
              <a:gd name="connsiteX8" fmla="*/ 394107 w 4011256"/>
              <a:gd name="connsiteY8" fmla="*/ 1537867 h 1804694"/>
              <a:gd name="connsiteX9" fmla="*/ 6180 w 4011256"/>
              <a:gd name="connsiteY9" fmla="*/ 1246921 h 1804694"/>
              <a:gd name="connsiteX10" fmla="*/ 61598 w 4011256"/>
              <a:gd name="connsiteY10" fmla="*/ 304812 h 1804694"/>
              <a:gd name="connsiteX11" fmla="*/ 837452 w 4011256"/>
              <a:gd name="connsiteY11" fmla="*/ 193975 h 1804694"/>
              <a:gd name="connsiteX12" fmla="*/ 1211525 w 4011256"/>
              <a:gd name="connsiteY12" fmla="*/ 360230 h 1804694"/>
              <a:gd name="connsiteX0" fmla="*/ 1211525 w 4011256"/>
              <a:gd name="connsiteY0" fmla="*/ 170693 h 1615157"/>
              <a:gd name="connsiteX1" fmla="*/ 2292179 w 4011256"/>
              <a:gd name="connsiteY1" fmla="*/ 18293 h 1615157"/>
              <a:gd name="connsiteX2" fmla="*/ 3261998 w 4011256"/>
              <a:gd name="connsiteY2" fmla="*/ 184548 h 1615157"/>
              <a:gd name="connsiteX3" fmla="*/ 4010143 w 4011256"/>
              <a:gd name="connsiteY3" fmla="*/ 711021 h 1615157"/>
              <a:gd name="connsiteX4" fmla="*/ 3414398 w 4011256"/>
              <a:gd name="connsiteY4" fmla="*/ 1473021 h 1615157"/>
              <a:gd name="connsiteX5" fmla="*/ 2777089 w 4011256"/>
              <a:gd name="connsiteY5" fmla="*/ 946548 h 1615157"/>
              <a:gd name="connsiteX6" fmla="*/ 1848834 w 4011256"/>
              <a:gd name="connsiteY6" fmla="*/ 1570002 h 1615157"/>
              <a:gd name="connsiteX7" fmla="*/ 768180 w 4011256"/>
              <a:gd name="connsiteY7" fmla="*/ 1542293 h 1615157"/>
              <a:gd name="connsiteX8" fmla="*/ 394107 w 4011256"/>
              <a:gd name="connsiteY8" fmla="*/ 1348330 h 1615157"/>
              <a:gd name="connsiteX9" fmla="*/ 6180 w 4011256"/>
              <a:gd name="connsiteY9" fmla="*/ 1057384 h 1615157"/>
              <a:gd name="connsiteX10" fmla="*/ 61598 w 4011256"/>
              <a:gd name="connsiteY10" fmla="*/ 115275 h 1615157"/>
              <a:gd name="connsiteX11" fmla="*/ 837452 w 4011256"/>
              <a:gd name="connsiteY11" fmla="*/ 4438 h 1615157"/>
              <a:gd name="connsiteX12" fmla="*/ 1211525 w 4011256"/>
              <a:gd name="connsiteY12" fmla="*/ 170693 h 1615157"/>
              <a:gd name="connsiteX0" fmla="*/ 1211525 w 4011256"/>
              <a:gd name="connsiteY0" fmla="*/ 170693 h 1615157"/>
              <a:gd name="connsiteX1" fmla="*/ 1571742 w 4011256"/>
              <a:gd name="connsiteY1" fmla="*/ 115276 h 1615157"/>
              <a:gd name="connsiteX2" fmla="*/ 2292179 w 4011256"/>
              <a:gd name="connsiteY2" fmla="*/ 18293 h 1615157"/>
              <a:gd name="connsiteX3" fmla="*/ 3261998 w 4011256"/>
              <a:gd name="connsiteY3" fmla="*/ 184548 h 1615157"/>
              <a:gd name="connsiteX4" fmla="*/ 4010143 w 4011256"/>
              <a:gd name="connsiteY4" fmla="*/ 711021 h 1615157"/>
              <a:gd name="connsiteX5" fmla="*/ 3414398 w 4011256"/>
              <a:gd name="connsiteY5" fmla="*/ 1473021 h 1615157"/>
              <a:gd name="connsiteX6" fmla="*/ 2777089 w 4011256"/>
              <a:gd name="connsiteY6" fmla="*/ 946548 h 1615157"/>
              <a:gd name="connsiteX7" fmla="*/ 1848834 w 4011256"/>
              <a:gd name="connsiteY7" fmla="*/ 1570002 h 1615157"/>
              <a:gd name="connsiteX8" fmla="*/ 768180 w 4011256"/>
              <a:gd name="connsiteY8" fmla="*/ 1542293 h 1615157"/>
              <a:gd name="connsiteX9" fmla="*/ 394107 w 4011256"/>
              <a:gd name="connsiteY9" fmla="*/ 1348330 h 1615157"/>
              <a:gd name="connsiteX10" fmla="*/ 6180 w 4011256"/>
              <a:gd name="connsiteY10" fmla="*/ 1057384 h 1615157"/>
              <a:gd name="connsiteX11" fmla="*/ 61598 w 4011256"/>
              <a:gd name="connsiteY11" fmla="*/ 115275 h 1615157"/>
              <a:gd name="connsiteX12" fmla="*/ 837452 w 4011256"/>
              <a:gd name="connsiteY12" fmla="*/ 4438 h 1615157"/>
              <a:gd name="connsiteX13" fmla="*/ 1211525 w 4011256"/>
              <a:gd name="connsiteY13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1571742 w 4011256"/>
              <a:gd name="connsiteY2" fmla="*/ 115276 h 1615157"/>
              <a:gd name="connsiteX3" fmla="*/ 2292179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2084360 w 4011256"/>
              <a:gd name="connsiteY2" fmla="*/ 406221 h 1615157"/>
              <a:gd name="connsiteX3" fmla="*/ 2292179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1256"/>
              <a:gd name="connsiteY0" fmla="*/ 170693 h 1615157"/>
              <a:gd name="connsiteX1" fmla="*/ 1266942 w 4011256"/>
              <a:gd name="connsiteY1" fmla="*/ 447785 h 1615157"/>
              <a:gd name="connsiteX2" fmla="*/ 2084360 w 4011256"/>
              <a:gd name="connsiteY2" fmla="*/ 406221 h 1615157"/>
              <a:gd name="connsiteX3" fmla="*/ 2195198 w 4011256"/>
              <a:gd name="connsiteY3" fmla="*/ 18293 h 1615157"/>
              <a:gd name="connsiteX4" fmla="*/ 3261998 w 4011256"/>
              <a:gd name="connsiteY4" fmla="*/ 184548 h 1615157"/>
              <a:gd name="connsiteX5" fmla="*/ 4010143 w 4011256"/>
              <a:gd name="connsiteY5" fmla="*/ 711021 h 1615157"/>
              <a:gd name="connsiteX6" fmla="*/ 3414398 w 4011256"/>
              <a:gd name="connsiteY6" fmla="*/ 1473021 h 1615157"/>
              <a:gd name="connsiteX7" fmla="*/ 2777089 w 4011256"/>
              <a:gd name="connsiteY7" fmla="*/ 946548 h 1615157"/>
              <a:gd name="connsiteX8" fmla="*/ 1848834 w 4011256"/>
              <a:gd name="connsiteY8" fmla="*/ 1570002 h 1615157"/>
              <a:gd name="connsiteX9" fmla="*/ 768180 w 4011256"/>
              <a:gd name="connsiteY9" fmla="*/ 1542293 h 1615157"/>
              <a:gd name="connsiteX10" fmla="*/ 394107 w 4011256"/>
              <a:gd name="connsiteY10" fmla="*/ 1348330 h 1615157"/>
              <a:gd name="connsiteX11" fmla="*/ 6180 w 4011256"/>
              <a:gd name="connsiteY11" fmla="*/ 1057384 h 1615157"/>
              <a:gd name="connsiteX12" fmla="*/ 61598 w 4011256"/>
              <a:gd name="connsiteY12" fmla="*/ 115275 h 1615157"/>
              <a:gd name="connsiteX13" fmla="*/ 837452 w 4011256"/>
              <a:gd name="connsiteY13" fmla="*/ 4438 h 1615157"/>
              <a:gd name="connsiteX14" fmla="*/ 1211525 w 4011256"/>
              <a:gd name="connsiteY14" fmla="*/ 170693 h 1615157"/>
              <a:gd name="connsiteX0" fmla="*/ 1211525 w 4013540"/>
              <a:gd name="connsiteY0" fmla="*/ 204355 h 1648819"/>
              <a:gd name="connsiteX1" fmla="*/ 1266942 w 4013540"/>
              <a:gd name="connsiteY1" fmla="*/ 481447 h 1648819"/>
              <a:gd name="connsiteX2" fmla="*/ 2084360 w 4013540"/>
              <a:gd name="connsiteY2" fmla="*/ 439883 h 1648819"/>
              <a:gd name="connsiteX3" fmla="*/ 2195198 w 4013540"/>
              <a:gd name="connsiteY3" fmla="*/ 51955 h 1648819"/>
              <a:gd name="connsiteX4" fmla="*/ 3137307 w 4013540"/>
              <a:gd name="connsiteY4" fmla="*/ 79664 h 1648819"/>
              <a:gd name="connsiteX5" fmla="*/ 4010143 w 4013540"/>
              <a:gd name="connsiteY5" fmla="*/ 744683 h 1648819"/>
              <a:gd name="connsiteX6" fmla="*/ 3414398 w 4013540"/>
              <a:gd name="connsiteY6" fmla="*/ 1506683 h 1648819"/>
              <a:gd name="connsiteX7" fmla="*/ 2777089 w 4013540"/>
              <a:gd name="connsiteY7" fmla="*/ 980210 h 1648819"/>
              <a:gd name="connsiteX8" fmla="*/ 1848834 w 4013540"/>
              <a:gd name="connsiteY8" fmla="*/ 1603664 h 1648819"/>
              <a:gd name="connsiteX9" fmla="*/ 768180 w 4013540"/>
              <a:gd name="connsiteY9" fmla="*/ 1575955 h 1648819"/>
              <a:gd name="connsiteX10" fmla="*/ 394107 w 4013540"/>
              <a:gd name="connsiteY10" fmla="*/ 1381992 h 1648819"/>
              <a:gd name="connsiteX11" fmla="*/ 6180 w 4013540"/>
              <a:gd name="connsiteY11" fmla="*/ 1091046 h 1648819"/>
              <a:gd name="connsiteX12" fmla="*/ 61598 w 4013540"/>
              <a:gd name="connsiteY12" fmla="*/ 148937 h 1648819"/>
              <a:gd name="connsiteX13" fmla="*/ 837452 w 4013540"/>
              <a:gd name="connsiteY13" fmla="*/ 38100 h 1648819"/>
              <a:gd name="connsiteX14" fmla="*/ 1211525 w 4013540"/>
              <a:gd name="connsiteY14" fmla="*/ 204355 h 1648819"/>
              <a:gd name="connsiteX0" fmla="*/ 1211525 w 3903526"/>
              <a:gd name="connsiteY0" fmla="*/ 195236 h 1639700"/>
              <a:gd name="connsiteX1" fmla="*/ 1266942 w 3903526"/>
              <a:gd name="connsiteY1" fmla="*/ 472328 h 1639700"/>
              <a:gd name="connsiteX2" fmla="*/ 2084360 w 3903526"/>
              <a:gd name="connsiteY2" fmla="*/ 430764 h 1639700"/>
              <a:gd name="connsiteX3" fmla="*/ 2195198 w 3903526"/>
              <a:gd name="connsiteY3" fmla="*/ 42836 h 1639700"/>
              <a:gd name="connsiteX4" fmla="*/ 3137307 w 3903526"/>
              <a:gd name="connsiteY4" fmla="*/ 70545 h 1639700"/>
              <a:gd name="connsiteX5" fmla="*/ 3899306 w 3903526"/>
              <a:gd name="connsiteY5" fmla="*/ 583164 h 1639700"/>
              <a:gd name="connsiteX6" fmla="*/ 3414398 w 3903526"/>
              <a:gd name="connsiteY6" fmla="*/ 1497564 h 1639700"/>
              <a:gd name="connsiteX7" fmla="*/ 2777089 w 3903526"/>
              <a:gd name="connsiteY7" fmla="*/ 971091 h 1639700"/>
              <a:gd name="connsiteX8" fmla="*/ 1848834 w 3903526"/>
              <a:gd name="connsiteY8" fmla="*/ 1594545 h 1639700"/>
              <a:gd name="connsiteX9" fmla="*/ 768180 w 3903526"/>
              <a:gd name="connsiteY9" fmla="*/ 1566836 h 1639700"/>
              <a:gd name="connsiteX10" fmla="*/ 394107 w 3903526"/>
              <a:gd name="connsiteY10" fmla="*/ 1372873 h 1639700"/>
              <a:gd name="connsiteX11" fmla="*/ 6180 w 3903526"/>
              <a:gd name="connsiteY11" fmla="*/ 1081927 h 1639700"/>
              <a:gd name="connsiteX12" fmla="*/ 61598 w 3903526"/>
              <a:gd name="connsiteY12" fmla="*/ 139818 h 1639700"/>
              <a:gd name="connsiteX13" fmla="*/ 837452 w 3903526"/>
              <a:gd name="connsiteY13" fmla="*/ 28981 h 1639700"/>
              <a:gd name="connsiteX14" fmla="*/ 1211525 w 3903526"/>
              <a:gd name="connsiteY14" fmla="*/ 195236 h 1639700"/>
              <a:gd name="connsiteX0" fmla="*/ 1211525 w 3899983"/>
              <a:gd name="connsiteY0" fmla="*/ 179109 h 1623573"/>
              <a:gd name="connsiteX1" fmla="*/ 1266942 w 3899983"/>
              <a:gd name="connsiteY1" fmla="*/ 456201 h 1623573"/>
              <a:gd name="connsiteX2" fmla="*/ 2084360 w 3899983"/>
              <a:gd name="connsiteY2" fmla="*/ 414637 h 1623573"/>
              <a:gd name="connsiteX3" fmla="*/ 2195198 w 3899983"/>
              <a:gd name="connsiteY3" fmla="*/ 26709 h 1623573"/>
              <a:gd name="connsiteX4" fmla="*/ 3137307 w 3899983"/>
              <a:gd name="connsiteY4" fmla="*/ 54418 h 1623573"/>
              <a:gd name="connsiteX5" fmla="*/ 3511379 w 3899983"/>
              <a:gd name="connsiteY5" fmla="*/ 220673 h 1623573"/>
              <a:gd name="connsiteX6" fmla="*/ 3899306 w 3899983"/>
              <a:gd name="connsiteY6" fmla="*/ 567037 h 1623573"/>
              <a:gd name="connsiteX7" fmla="*/ 3414398 w 3899983"/>
              <a:gd name="connsiteY7" fmla="*/ 1481437 h 1623573"/>
              <a:gd name="connsiteX8" fmla="*/ 2777089 w 3899983"/>
              <a:gd name="connsiteY8" fmla="*/ 954964 h 1623573"/>
              <a:gd name="connsiteX9" fmla="*/ 1848834 w 3899983"/>
              <a:gd name="connsiteY9" fmla="*/ 1578418 h 1623573"/>
              <a:gd name="connsiteX10" fmla="*/ 768180 w 3899983"/>
              <a:gd name="connsiteY10" fmla="*/ 1550709 h 1623573"/>
              <a:gd name="connsiteX11" fmla="*/ 394107 w 3899983"/>
              <a:gd name="connsiteY11" fmla="*/ 1356746 h 1623573"/>
              <a:gd name="connsiteX12" fmla="*/ 6180 w 3899983"/>
              <a:gd name="connsiteY12" fmla="*/ 1065800 h 1623573"/>
              <a:gd name="connsiteX13" fmla="*/ 61598 w 3899983"/>
              <a:gd name="connsiteY13" fmla="*/ 123691 h 1623573"/>
              <a:gd name="connsiteX14" fmla="*/ 837452 w 3899983"/>
              <a:gd name="connsiteY14" fmla="*/ 12854 h 1623573"/>
              <a:gd name="connsiteX15" fmla="*/ 1211525 w 3899983"/>
              <a:gd name="connsiteY15" fmla="*/ 179109 h 1623573"/>
              <a:gd name="connsiteX0" fmla="*/ 1211525 w 3900080"/>
              <a:gd name="connsiteY0" fmla="*/ 192918 h 1637382"/>
              <a:gd name="connsiteX1" fmla="*/ 1266942 w 3900080"/>
              <a:gd name="connsiteY1" fmla="*/ 470010 h 1637382"/>
              <a:gd name="connsiteX2" fmla="*/ 2084360 w 3900080"/>
              <a:gd name="connsiteY2" fmla="*/ 428446 h 1637382"/>
              <a:gd name="connsiteX3" fmla="*/ 2195198 w 3900080"/>
              <a:gd name="connsiteY3" fmla="*/ 40518 h 1637382"/>
              <a:gd name="connsiteX4" fmla="*/ 3137307 w 3900080"/>
              <a:gd name="connsiteY4" fmla="*/ 68227 h 1637382"/>
              <a:gd name="connsiteX5" fmla="*/ 3303561 w 3900080"/>
              <a:gd name="connsiteY5" fmla="*/ 539282 h 1637382"/>
              <a:gd name="connsiteX6" fmla="*/ 3899306 w 3900080"/>
              <a:gd name="connsiteY6" fmla="*/ 580846 h 1637382"/>
              <a:gd name="connsiteX7" fmla="*/ 3414398 w 3900080"/>
              <a:gd name="connsiteY7" fmla="*/ 1495246 h 1637382"/>
              <a:gd name="connsiteX8" fmla="*/ 2777089 w 3900080"/>
              <a:gd name="connsiteY8" fmla="*/ 968773 h 1637382"/>
              <a:gd name="connsiteX9" fmla="*/ 1848834 w 3900080"/>
              <a:gd name="connsiteY9" fmla="*/ 1592227 h 1637382"/>
              <a:gd name="connsiteX10" fmla="*/ 768180 w 3900080"/>
              <a:gd name="connsiteY10" fmla="*/ 1564518 h 1637382"/>
              <a:gd name="connsiteX11" fmla="*/ 394107 w 3900080"/>
              <a:gd name="connsiteY11" fmla="*/ 1370555 h 1637382"/>
              <a:gd name="connsiteX12" fmla="*/ 6180 w 3900080"/>
              <a:gd name="connsiteY12" fmla="*/ 1079609 h 1637382"/>
              <a:gd name="connsiteX13" fmla="*/ 61598 w 3900080"/>
              <a:gd name="connsiteY13" fmla="*/ 137500 h 1637382"/>
              <a:gd name="connsiteX14" fmla="*/ 837452 w 3900080"/>
              <a:gd name="connsiteY14" fmla="*/ 26663 h 1637382"/>
              <a:gd name="connsiteX15" fmla="*/ 1211525 w 3900080"/>
              <a:gd name="connsiteY15" fmla="*/ 192918 h 1637382"/>
              <a:gd name="connsiteX0" fmla="*/ 1211525 w 3949128"/>
              <a:gd name="connsiteY0" fmla="*/ 192918 h 1637382"/>
              <a:gd name="connsiteX1" fmla="*/ 1266942 w 3949128"/>
              <a:gd name="connsiteY1" fmla="*/ 470010 h 1637382"/>
              <a:gd name="connsiteX2" fmla="*/ 2084360 w 3949128"/>
              <a:gd name="connsiteY2" fmla="*/ 428446 h 1637382"/>
              <a:gd name="connsiteX3" fmla="*/ 2195198 w 3949128"/>
              <a:gd name="connsiteY3" fmla="*/ 40518 h 1637382"/>
              <a:gd name="connsiteX4" fmla="*/ 3137307 w 3949128"/>
              <a:gd name="connsiteY4" fmla="*/ 68227 h 1637382"/>
              <a:gd name="connsiteX5" fmla="*/ 3303561 w 3949128"/>
              <a:gd name="connsiteY5" fmla="*/ 539282 h 1637382"/>
              <a:gd name="connsiteX6" fmla="*/ 3899306 w 3949128"/>
              <a:gd name="connsiteY6" fmla="*/ 580846 h 1637382"/>
              <a:gd name="connsiteX7" fmla="*/ 3788471 w 3949128"/>
              <a:gd name="connsiteY7" fmla="*/ 1467537 h 1637382"/>
              <a:gd name="connsiteX8" fmla="*/ 2777089 w 3949128"/>
              <a:gd name="connsiteY8" fmla="*/ 968773 h 1637382"/>
              <a:gd name="connsiteX9" fmla="*/ 1848834 w 3949128"/>
              <a:gd name="connsiteY9" fmla="*/ 1592227 h 1637382"/>
              <a:gd name="connsiteX10" fmla="*/ 768180 w 3949128"/>
              <a:gd name="connsiteY10" fmla="*/ 1564518 h 1637382"/>
              <a:gd name="connsiteX11" fmla="*/ 394107 w 3949128"/>
              <a:gd name="connsiteY11" fmla="*/ 1370555 h 1637382"/>
              <a:gd name="connsiteX12" fmla="*/ 6180 w 3949128"/>
              <a:gd name="connsiteY12" fmla="*/ 1079609 h 1637382"/>
              <a:gd name="connsiteX13" fmla="*/ 61598 w 3949128"/>
              <a:gd name="connsiteY13" fmla="*/ 137500 h 1637382"/>
              <a:gd name="connsiteX14" fmla="*/ 837452 w 3949128"/>
              <a:gd name="connsiteY14" fmla="*/ 26663 h 1637382"/>
              <a:gd name="connsiteX15" fmla="*/ 1211525 w 3949128"/>
              <a:gd name="connsiteY15" fmla="*/ 192918 h 1637382"/>
              <a:gd name="connsiteX0" fmla="*/ 1211525 w 3927773"/>
              <a:gd name="connsiteY0" fmla="*/ 192918 h 1639434"/>
              <a:gd name="connsiteX1" fmla="*/ 1266942 w 3927773"/>
              <a:gd name="connsiteY1" fmla="*/ 470010 h 1639434"/>
              <a:gd name="connsiteX2" fmla="*/ 2084360 w 3927773"/>
              <a:gd name="connsiteY2" fmla="*/ 428446 h 1639434"/>
              <a:gd name="connsiteX3" fmla="*/ 2195198 w 3927773"/>
              <a:gd name="connsiteY3" fmla="*/ 40518 h 1639434"/>
              <a:gd name="connsiteX4" fmla="*/ 3137307 w 3927773"/>
              <a:gd name="connsiteY4" fmla="*/ 68227 h 1639434"/>
              <a:gd name="connsiteX5" fmla="*/ 3303561 w 3927773"/>
              <a:gd name="connsiteY5" fmla="*/ 539282 h 1639434"/>
              <a:gd name="connsiteX6" fmla="*/ 3899306 w 3927773"/>
              <a:gd name="connsiteY6" fmla="*/ 580846 h 1639434"/>
              <a:gd name="connsiteX7" fmla="*/ 3788471 w 3927773"/>
              <a:gd name="connsiteY7" fmla="*/ 1467537 h 1639434"/>
              <a:gd name="connsiteX8" fmla="*/ 3400544 w 3927773"/>
              <a:gd name="connsiteY8" fmla="*/ 941064 h 1639434"/>
              <a:gd name="connsiteX9" fmla="*/ 1848834 w 3927773"/>
              <a:gd name="connsiteY9" fmla="*/ 1592227 h 1639434"/>
              <a:gd name="connsiteX10" fmla="*/ 768180 w 3927773"/>
              <a:gd name="connsiteY10" fmla="*/ 1564518 h 1639434"/>
              <a:gd name="connsiteX11" fmla="*/ 394107 w 3927773"/>
              <a:gd name="connsiteY11" fmla="*/ 1370555 h 1639434"/>
              <a:gd name="connsiteX12" fmla="*/ 6180 w 3927773"/>
              <a:gd name="connsiteY12" fmla="*/ 1079609 h 1639434"/>
              <a:gd name="connsiteX13" fmla="*/ 61598 w 3927773"/>
              <a:gd name="connsiteY13" fmla="*/ 137500 h 1639434"/>
              <a:gd name="connsiteX14" fmla="*/ 837452 w 3927773"/>
              <a:gd name="connsiteY14" fmla="*/ 26663 h 1639434"/>
              <a:gd name="connsiteX15" fmla="*/ 1211525 w 3927773"/>
              <a:gd name="connsiteY15" fmla="*/ 192918 h 1639434"/>
              <a:gd name="connsiteX0" fmla="*/ 1211525 w 3927773"/>
              <a:gd name="connsiteY0" fmla="*/ 192918 h 1615830"/>
              <a:gd name="connsiteX1" fmla="*/ 1266942 w 3927773"/>
              <a:gd name="connsiteY1" fmla="*/ 470010 h 1615830"/>
              <a:gd name="connsiteX2" fmla="*/ 2084360 w 3927773"/>
              <a:gd name="connsiteY2" fmla="*/ 428446 h 1615830"/>
              <a:gd name="connsiteX3" fmla="*/ 2195198 w 3927773"/>
              <a:gd name="connsiteY3" fmla="*/ 40518 h 1615830"/>
              <a:gd name="connsiteX4" fmla="*/ 3137307 w 3927773"/>
              <a:gd name="connsiteY4" fmla="*/ 68227 h 1615830"/>
              <a:gd name="connsiteX5" fmla="*/ 3303561 w 3927773"/>
              <a:gd name="connsiteY5" fmla="*/ 539282 h 1615830"/>
              <a:gd name="connsiteX6" fmla="*/ 3899306 w 3927773"/>
              <a:gd name="connsiteY6" fmla="*/ 580846 h 1615830"/>
              <a:gd name="connsiteX7" fmla="*/ 3788471 w 3927773"/>
              <a:gd name="connsiteY7" fmla="*/ 1467537 h 1615830"/>
              <a:gd name="connsiteX8" fmla="*/ 3400544 w 3927773"/>
              <a:gd name="connsiteY8" fmla="*/ 941064 h 1615830"/>
              <a:gd name="connsiteX9" fmla="*/ 2652398 w 3927773"/>
              <a:gd name="connsiteY9" fmla="*/ 1259718 h 1615830"/>
              <a:gd name="connsiteX10" fmla="*/ 1848834 w 3927773"/>
              <a:gd name="connsiteY10" fmla="*/ 1592227 h 1615830"/>
              <a:gd name="connsiteX11" fmla="*/ 768180 w 3927773"/>
              <a:gd name="connsiteY11" fmla="*/ 1564518 h 1615830"/>
              <a:gd name="connsiteX12" fmla="*/ 394107 w 3927773"/>
              <a:gd name="connsiteY12" fmla="*/ 1370555 h 1615830"/>
              <a:gd name="connsiteX13" fmla="*/ 6180 w 3927773"/>
              <a:gd name="connsiteY13" fmla="*/ 1079609 h 1615830"/>
              <a:gd name="connsiteX14" fmla="*/ 61598 w 3927773"/>
              <a:gd name="connsiteY14" fmla="*/ 137500 h 1615830"/>
              <a:gd name="connsiteX15" fmla="*/ 837452 w 3927773"/>
              <a:gd name="connsiteY15" fmla="*/ 26663 h 1615830"/>
              <a:gd name="connsiteX16" fmla="*/ 1211525 w 3927773"/>
              <a:gd name="connsiteY16" fmla="*/ 192918 h 1615830"/>
              <a:gd name="connsiteX0" fmla="*/ 1211525 w 3927773"/>
              <a:gd name="connsiteY0" fmla="*/ 192918 h 1643539"/>
              <a:gd name="connsiteX1" fmla="*/ 1266942 w 3927773"/>
              <a:gd name="connsiteY1" fmla="*/ 470010 h 1643539"/>
              <a:gd name="connsiteX2" fmla="*/ 2084360 w 3927773"/>
              <a:gd name="connsiteY2" fmla="*/ 428446 h 1643539"/>
              <a:gd name="connsiteX3" fmla="*/ 2195198 w 3927773"/>
              <a:gd name="connsiteY3" fmla="*/ 40518 h 1643539"/>
              <a:gd name="connsiteX4" fmla="*/ 3137307 w 3927773"/>
              <a:gd name="connsiteY4" fmla="*/ 68227 h 1643539"/>
              <a:gd name="connsiteX5" fmla="*/ 3303561 w 3927773"/>
              <a:gd name="connsiteY5" fmla="*/ 539282 h 1643539"/>
              <a:gd name="connsiteX6" fmla="*/ 3899306 w 3927773"/>
              <a:gd name="connsiteY6" fmla="*/ 580846 h 1643539"/>
              <a:gd name="connsiteX7" fmla="*/ 3788471 w 3927773"/>
              <a:gd name="connsiteY7" fmla="*/ 1467537 h 1643539"/>
              <a:gd name="connsiteX8" fmla="*/ 3400544 w 3927773"/>
              <a:gd name="connsiteY8" fmla="*/ 941064 h 1643539"/>
              <a:gd name="connsiteX9" fmla="*/ 2652398 w 3927773"/>
              <a:gd name="connsiteY9" fmla="*/ 885645 h 1643539"/>
              <a:gd name="connsiteX10" fmla="*/ 1848834 w 3927773"/>
              <a:gd name="connsiteY10" fmla="*/ 1592227 h 1643539"/>
              <a:gd name="connsiteX11" fmla="*/ 768180 w 3927773"/>
              <a:gd name="connsiteY11" fmla="*/ 1564518 h 1643539"/>
              <a:gd name="connsiteX12" fmla="*/ 394107 w 3927773"/>
              <a:gd name="connsiteY12" fmla="*/ 1370555 h 1643539"/>
              <a:gd name="connsiteX13" fmla="*/ 6180 w 3927773"/>
              <a:gd name="connsiteY13" fmla="*/ 1079609 h 1643539"/>
              <a:gd name="connsiteX14" fmla="*/ 61598 w 3927773"/>
              <a:gd name="connsiteY14" fmla="*/ 137500 h 1643539"/>
              <a:gd name="connsiteX15" fmla="*/ 837452 w 3927773"/>
              <a:gd name="connsiteY15" fmla="*/ 26663 h 1643539"/>
              <a:gd name="connsiteX16" fmla="*/ 1211525 w 3927773"/>
              <a:gd name="connsiteY16" fmla="*/ 192918 h 1643539"/>
              <a:gd name="connsiteX0" fmla="*/ 1211525 w 3927773"/>
              <a:gd name="connsiteY0" fmla="*/ 192918 h 1564518"/>
              <a:gd name="connsiteX1" fmla="*/ 1266942 w 3927773"/>
              <a:gd name="connsiteY1" fmla="*/ 470010 h 1564518"/>
              <a:gd name="connsiteX2" fmla="*/ 2084360 w 3927773"/>
              <a:gd name="connsiteY2" fmla="*/ 428446 h 1564518"/>
              <a:gd name="connsiteX3" fmla="*/ 2195198 w 3927773"/>
              <a:gd name="connsiteY3" fmla="*/ 40518 h 1564518"/>
              <a:gd name="connsiteX4" fmla="*/ 3137307 w 3927773"/>
              <a:gd name="connsiteY4" fmla="*/ 68227 h 1564518"/>
              <a:gd name="connsiteX5" fmla="*/ 3303561 w 3927773"/>
              <a:gd name="connsiteY5" fmla="*/ 539282 h 1564518"/>
              <a:gd name="connsiteX6" fmla="*/ 3899306 w 3927773"/>
              <a:gd name="connsiteY6" fmla="*/ 580846 h 1564518"/>
              <a:gd name="connsiteX7" fmla="*/ 3788471 w 3927773"/>
              <a:gd name="connsiteY7" fmla="*/ 1467537 h 1564518"/>
              <a:gd name="connsiteX8" fmla="*/ 3400544 w 3927773"/>
              <a:gd name="connsiteY8" fmla="*/ 941064 h 1564518"/>
              <a:gd name="connsiteX9" fmla="*/ 2652398 w 3927773"/>
              <a:gd name="connsiteY9" fmla="*/ 885645 h 1564518"/>
              <a:gd name="connsiteX10" fmla="*/ 2347598 w 3927773"/>
              <a:gd name="connsiteY10" fmla="*/ 1370554 h 1564518"/>
              <a:gd name="connsiteX11" fmla="*/ 768180 w 3927773"/>
              <a:gd name="connsiteY11" fmla="*/ 1564518 h 1564518"/>
              <a:gd name="connsiteX12" fmla="*/ 394107 w 3927773"/>
              <a:gd name="connsiteY12" fmla="*/ 1370555 h 1564518"/>
              <a:gd name="connsiteX13" fmla="*/ 6180 w 3927773"/>
              <a:gd name="connsiteY13" fmla="*/ 1079609 h 1564518"/>
              <a:gd name="connsiteX14" fmla="*/ 61598 w 3927773"/>
              <a:gd name="connsiteY14" fmla="*/ 137500 h 1564518"/>
              <a:gd name="connsiteX15" fmla="*/ 837452 w 3927773"/>
              <a:gd name="connsiteY15" fmla="*/ 26663 h 1564518"/>
              <a:gd name="connsiteX16" fmla="*/ 1211525 w 3927773"/>
              <a:gd name="connsiteY16" fmla="*/ 192918 h 1564518"/>
              <a:gd name="connsiteX0" fmla="*/ 1211525 w 3927773"/>
              <a:gd name="connsiteY0" fmla="*/ 192918 h 1472621"/>
              <a:gd name="connsiteX1" fmla="*/ 1266942 w 3927773"/>
              <a:gd name="connsiteY1" fmla="*/ 470010 h 1472621"/>
              <a:gd name="connsiteX2" fmla="*/ 2084360 w 3927773"/>
              <a:gd name="connsiteY2" fmla="*/ 428446 h 1472621"/>
              <a:gd name="connsiteX3" fmla="*/ 2195198 w 3927773"/>
              <a:gd name="connsiteY3" fmla="*/ 40518 h 1472621"/>
              <a:gd name="connsiteX4" fmla="*/ 3137307 w 3927773"/>
              <a:gd name="connsiteY4" fmla="*/ 68227 h 1472621"/>
              <a:gd name="connsiteX5" fmla="*/ 3303561 w 3927773"/>
              <a:gd name="connsiteY5" fmla="*/ 539282 h 1472621"/>
              <a:gd name="connsiteX6" fmla="*/ 3899306 w 3927773"/>
              <a:gd name="connsiteY6" fmla="*/ 580846 h 1472621"/>
              <a:gd name="connsiteX7" fmla="*/ 3788471 w 3927773"/>
              <a:gd name="connsiteY7" fmla="*/ 1467537 h 1472621"/>
              <a:gd name="connsiteX8" fmla="*/ 3400544 w 3927773"/>
              <a:gd name="connsiteY8" fmla="*/ 941064 h 1472621"/>
              <a:gd name="connsiteX9" fmla="*/ 2652398 w 3927773"/>
              <a:gd name="connsiteY9" fmla="*/ 885645 h 1472621"/>
              <a:gd name="connsiteX10" fmla="*/ 2347598 w 3927773"/>
              <a:gd name="connsiteY10" fmla="*/ 1370554 h 1472621"/>
              <a:gd name="connsiteX11" fmla="*/ 1294653 w 3927773"/>
              <a:gd name="connsiteY11" fmla="*/ 1439827 h 1472621"/>
              <a:gd name="connsiteX12" fmla="*/ 394107 w 3927773"/>
              <a:gd name="connsiteY12" fmla="*/ 1370555 h 1472621"/>
              <a:gd name="connsiteX13" fmla="*/ 6180 w 3927773"/>
              <a:gd name="connsiteY13" fmla="*/ 1079609 h 1472621"/>
              <a:gd name="connsiteX14" fmla="*/ 61598 w 3927773"/>
              <a:gd name="connsiteY14" fmla="*/ 137500 h 1472621"/>
              <a:gd name="connsiteX15" fmla="*/ 837452 w 3927773"/>
              <a:gd name="connsiteY15" fmla="*/ 26663 h 1472621"/>
              <a:gd name="connsiteX16" fmla="*/ 1211525 w 3927773"/>
              <a:gd name="connsiteY16" fmla="*/ 192918 h 1472621"/>
              <a:gd name="connsiteX0" fmla="*/ 1211525 w 3927773"/>
              <a:gd name="connsiteY0" fmla="*/ 197720 h 1477423"/>
              <a:gd name="connsiteX1" fmla="*/ 1266942 w 3927773"/>
              <a:gd name="connsiteY1" fmla="*/ 474812 h 1477423"/>
              <a:gd name="connsiteX2" fmla="*/ 2028942 w 3927773"/>
              <a:gd name="connsiteY2" fmla="*/ 502521 h 1477423"/>
              <a:gd name="connsiteX3" fmla="*/ 2195198 w 3927773"/>
              <a:gd name="connsiteY3" fmla="*/ 45320 h 1477423"/>
              <a:gd name="connsiteX4" fmla="*/ 3137307 w 3927773"/>
              <a:gd name="connsiteY4" fmla="*/ 73029 h 1477423"/>
              <a:gd name="connsiteX5" fmla="*/ 3303561 w 3927773"/>
              <a:gd name="connsiteY5" fmla="*/ 544084 h 1477423"/>
              <a:gd name="connsiteX6" fmla="*/ 3899306 w 3927773"/>
              <a:gd name="connsiteY6" fmla="*/ 585648 h 1477423"/>
              <a:gd name="connsiteX7" fmla="*/ 3788471 w 3927773"/>
              <a:gd name="connsiteY7" fmla="*/ 1472339 h 1477423"/>
              <a:gd name="connsiteX8" fmla="*/ 3400544 w 3927773"/>
              <a:gd name="connsiteY8" fmla="*/ 945866 h 1477423"/>
              <a:gd name="connsiteX9" fmla="*/ 2652398 w 3927773"/>
              <a:gd name="connsiteY9" fmla="*/ 890447 h 1477423"/>
              <a:gd name="connsiteX10" fmla="*/ 2347598 w 3927773"/>
              <a:gd name="connsiteY10" fmla="*/ 1375356 h 1477423"/>
              <a:gd name="connsiteX11" fmla="*/ 1294653 w 3927773"/>
              <a:gd name="connsiteY11" fmla="*/ 1444629 h 1477423"/>
              <a:gd name="connsiteX12" fmla="*/ 394107 w 3927773"/>
              <a:gd name="connsiteY12" fmla="*/ 1375357 h 1477423"/>
              <a:gd name="connsiteX13" fmla="*/ 6180 w 3927773"/>
              <a:gd name="connsiteY13" fmla="*/ 1084411 h 1477423"/>
              <a:gd name="connsiteX14" fmla="*/ 61598 w 3927773"/>
              <a:gd name="connsiteY14" fmla="*/ 142302 h 1477423"/>
              <a:gd name="connsiteX15" fmla="*/ 837452 w 3927773"/>
              <a:gd name="connsiteY15" fmla="*/ 31465 h 1477423"/>
              <a:gd name="connsiteX16" fmla="*/ 1211525 w 3927773"/>
              <a:gd name="connsiteY16" fmla="*/ 197720 h 1477423"/>
              <a:gd name="connsiteX0" fmla="*/ 1211525 w 3927773"/>
              <a:gd name="connsiteY0" fmla="*/ 197720 h 1477423"/>
              <a:gd name="connsiteX1" fmla="*/ 1280797 w 3927773"/>
              <a:gd name="connsiteY1" fmla="*/ 544085 h 1477423"/>
              <a:gd name="connsiteX2" fmla="*/ 2028942 w 3927773"/>
              <a:gd name="connsiteY2" fmla="*/ 502521 h 1477423"/>
              <a:gd name="connsiteX3" fmla="*/ 2195198 w 3927773"/>
              <a:gd name="connsiteY3" fmla="*/ 45320 h 1477423"/>
              <a:gd name="connsiteX4" fmla="*/ 3137307 w 3927773"/>
              <a:gd name="connsiteY4" fmla="*/ 73029 h 1477423"/>
              <a:gd name="connsiteX5" fmla="*/ 3303561 w 3927773"/>
              <a:gd name="connsiteY5" fmla="*/ 544084 h 1477423"/>
              <a:gd name="connsiteX6" fmla="*/ 3899306 w 3927773"/>
              <a:gd name="connsiteY6" fmla="*/ 585648 h 1477423"/>
              <a:gd name="connsiteX7" fmla="*/ 3788471 w 3927773"/>
              <a:gd name="connsiteY7" fmla="*/ 1472339 h 1477423"/>
              <a:gd name="connsiteX8" fmla="*/ 3400544 w 3927773"/>
              <a:gd name="connsiteY8" fmla="*/ 945866 h 1477423"/>
              <a:gd name="connsiteX9" fmla="*/ 2652398 w 3927773"/>
              <a:gd name="connsiteY9" fmla="*/ 890447 h 1477423"/>
              <a:gd name="connsiteX10" fmla="*/ 2347598 w 3927773"/>
              <a:gd name="connsiteY10" fmla="*/ 1375356 h 1477423"/>
              <a:gd name="connsiteX11" fmla="*/ 1294653 w 3927773"/>
              <a:gd name="connsiteY11" fmla="*/ 1444629 h 1477423"/>
              <a:gd name="connsiteX12" fmla="*/ 394107 w 3927773"/>
              <a:gd name="connsiteY12" fmla="*/ 1375357 h 1477423"/>
              <a:gd name="connsiteX13" fmla="*/ 6180 w 3927773"/>
              <a:gd name="connsiteY13" fmla="*/ 1084411 h 1477423"/>
              <a:gd name="connsiteX14" fmla="*/ 61598 w 3927773"/>
              <a:gd name="connsiteY14" fmla="*/ 142302 h 1477423"/>
              <a:gd name="connsiteX15" fmla="*/ 837452 w 3927773"/>
              <a:gd name="connsiteY15" fmla="*/ 31465 h 1477423"/>
              <a:gd name="connsiteX16" fmla="*/ 1211525 w 3927773"/>
              <a:gd name="connsiteY16" fmla="*/ 197720 h 1477423"/>
              <a:gd name="connsiteX0" fmla="*/ 4499506 w 7215754"/>
              <a:gd name="connsiteY0" fmla="*/ 214827 h 1494530"/>
              <a:gd name="connsiteX1" fmla="*/ 4568778 w 7215754"/>
              <a:gd name="connsiteY1" fmla="*/ 561192 h 1494530"/>
              <a:gd name="connsiteX2" fmla="*/ 5316923 w 7215754"/>
              <a:gd name="connsiteY2" fmla="*/ 519628 h 1494530"/>
              <a:gd name="connsiteX3" fmla="*/ 5483179 w 7215754"/>
              <a:gd name="connsiteY3" fmla="*/ 62427 h 1494530"/>
              <a:gd name="connsiteX4" fmla="*/ 6425288 w 7215754"/>
              <a:gd name="connsiteY4" fmla="*/ 90136 h 1494530"/>
              <a:gd name="connsiteX5" fmla="*/ 6591542 w 7215754"/>
              <a:gd name="connsiteY5" fmla="*/ 561191 h 1494530"/>
              <a:gd name="connsiteX6" fmla="*/ 7187287 w 7215754"/>
              <a:gd name="connsiteY6" fmla="*/ 602755 h 1494530"/>
              <a:gd name="connsiteX7" fmla="*/ 7076452 w 7215754"/>
              <a:gd name="connsiteY7" fmla="*/ 1489446 h 1494530"/>
              <a:gd name="connsiteX8" fmla="*/ 6688525 w 7215754"/>
              <a:gd name="connsiteY8" fmla="*/ 962973 h 1494530"/>
              <a:gd name="connsiteX9" fmla="*/ 5940379 w 7215754"/>
              <a:gd name="connsiteY9" fmla="*/ 907554 h 1494530"/>
              <a:gd name="connsiteX10" fmla="*/ 5635579 w 7215754"/>
              <a:gd name="connsiteY10" fmla="*/ 1392463 h 1494530"/>
              <a:gd name="connsiteX11" fmla="*/ 4582634 w 7215754"/>
              <a:gd name="connsiteY11" fmla="*/ 1461736 h 1494530"/>
              <a:gd name="connsiteX12" fmla="*/ 3682088 w 7215754"/>
              <a:gd name="connsiteY12" fmla="*/ 1392464 h 1494530"/>
              <a:gd name="connsiteX13" fmla="*/ 3294161 w 7215754"/>
              <a:gd name="connsiteY13" fmla="*/ 1101518 h 1494530"/>
              <a:gd name="connsiteX14" fmla="*/ 10635 w 7215754"/>
              <a:gd name="connsiteY14" fmla="*/ 1101518 h 1494530"/>
              <a:gd name="connsiteX15" fmla="*/ 4125433 w 7215754"/>
              <a:gd name="connsiteY15" fmla="*/ 48572 h 1494530"/>
              <a:gd name="connsiteX16" fmla="*/ 4499506 w 7215754"/>
              <a:gd name="connsiteY16" fmla="*/ 214827 h 1494530"/>
              <a:gd name="connsiteX0" fmla="*/ 4488871 w 7205119"/>
              <a:gd name="connsiteY0" fmla="*/ 197721 h 1477424"/>
              <a:gd name="connsiteX1" fmla="*/ 4558143 w 7205119"/>
              <a:gd name="connsiteY1" fmla="*/ 544086 h 1477424"/>
              <a:gd name="connsiteX2" fmla="*/ 5306288 w 7205119"/>
              <a:gd name="connsiteY2" fmla="*/ 502522 h 1477424"/>
              <a:gd name="connsiteX3" fmla="*/ 5472544 w 7205119"/>
              <a:gd name="connsiteY3" fmla="*/ 45321 h 1477424"/>
              <a:gd name="connsiteX4" fmla="*/ 6414653 w 7205119"/>
              <a:gd name="connsiteY4" fmla="*/ 73030 h 1477424"/>
              <a:gd name="connsiteX5" fmla="*/ 6580907 w 7205119"/>
              <a:gd name="connsiteY5" fmla="*/ 544085 h 1477424"/>
              <a:gd name="connsiteX6" fmla="*/ 7176652 w 7205119"/>
              <a:gd name="connsiteY6" fmla="*/ 585649 h 1477424"/>
              <a:gd name="connsiteX7" fmla="*/ 7065817 w 7205119"/>
              <a:gd name="connsiteY7" fmla="*/ 1472340 h 1477424"/>
              <a:gd name="connsiteX8" fmla="*/ 6677890 w 7205119"/>
              <a:gd name="connsiteY8" fmla="*/ 945867 h 1477424"/>
              <a:gd name="connsiteX9" fmla="*/ 5929744 w 7205119"/>
              <a:gd name="connsiteY9" fmla="*/ 890448 h 1477424"/>
              <a:gd name="connsiteX10" fmla="*/ 5624944 w 7205119"/>
              <a:gd name="connsiteY10" fmla="*/ 1375357 h 1477424"/>
              <a:gd name="connsiteX11" fmla="*/ 4571999 w 7205119"/>
              <a:gd name="connsiteY11" fmla="*/ 1444630 h 1477424"/>
              <a:gd name="connsiteX12" fmla="*/ 3671453 w 7205119"/>
              <a:gd name="connsiteY12" fmla="*/ 1375358 h 1477424"/>
              <a:gd name="connsiteX13" fmla="*/ 3283526 w 7205119"/>
              <a:gd name="connsiteY13" fmla="*/ 1084412 h 1477424"/>
              <a:gd name="connsiteX14" fmla="*/ 0 w 7205119"/>
              <a:gd name="connsiteY14" fmla="*/ 1084412 h 1477424"/>
              <a:gd name="connsiteX15" fmla="*/ 4488871 w 7205119"/>
              <a:gd name="connsiteY15" fmla="*/ 197721 h 1477424"/>
              <a:gd name="connsiteX0" fmla="*/ 0 w 7205119"/>
              <a:gd name="connsiteY0" fmla="*/ 1084412 h 1477424"/>
              <a:gd name="connsiteX1" fmla="*/ 4558143 w 7205119"/>
              <a:gd name="connsiteY1" fmla="*/ 544086 h 1477424"/>
              <a:gd name="connsiteX2" fmla="*/ 5306288 w 7205119"/>
              <a:gd name="connsiteY2" fmla="*/ 502522 h 1477424"/>
              <a:gd name="connsiteX3" fmla="*/ 5472544 w 7205119"/>
              <a:gd name="connsiteY3" fmla="*/ 45321 h 1477424"/>
              <a:gd name="connsiteX4" fmla="*/ 6414653 w 7205119"/>
              <a:gd name="connsiteY4" fmla="*/ 73030 h 1477424"/>
              <a:gd name="connsiteX5" fmla="*/ 6580907 w 7205119"/>
              <a:gd name="connsiteY5" fmla="*/ 544085 h 1477424"/>
              <a:gd name="connsiteX6" fmla="*/ 7176652 w 7205119"/>
              <a:gd name="connsiteY6" fmla="*/ 585649 h 1477424"/>
              <a:gd name="connsiteX7" fmla="*/ 7065817 w 7205119"/>
              <a:gd name="connsiteY7" fmla="*/ 1472340 h 1477424"/>
              <a:gd name="connsiteX8" fmla="*/ 6677890 w 7205119"/>
              <a:gd name="connsiteY8" fmla="*/ 945867 h 1477424"/>
              <a:gd name="connsiteX9" fmla="*/ 5929744 w 7205119"/>
              <a:gd name="connsiteY9" fmla="*/ 890448 h 1477424"/>
              <a:gd name="connsiteX10" fmla="*/ 5624944 w 7205119"/>
              <a:gd name="connsiteY10" fmla="*/ 1375357 h 1477424"/>
              <a:gd name="connsiteX11" fmla="*/ 4571999 w 7205119"/>
              <a:gd name="connsiteY11" fmla="*/ 1444630 h 1477424"/>
              <a:gd name="connsiteX12" fmla="*/ 3671453 w 7205119"/>
              <a:gd name="connsiteY12" fmla="*/ 1375358 h 1477424"/>
              <a:gd name="connsiteX13" fmla="*/ 3283526 w 7205119"/>
              <a:gd name="connsiteY13" fmla="*/ 1084412 h 1477424"/>
              <a:gd name="connsiteX14" fmla="*/ 0 w 7205119"/>
              <a:gd name="connsiteY14" fmla="*/ 1084412 h 1477424"/>
              <a:gd name="connsiteX0" fmla="*/ 0 w 7205119"/>
              <a:gd name="connsiteY0" fmla="*/ 1087327 h 1480339"/>
              <a:gd name="connsiteX1" fmla="*/ 4558143 w 7205119"/>
              <a:gd name="connsiteY1" fmla="*/ 547001 h 1480339"/>
              <a:gd name="connsiteX2" fmla="*/ 5472544 w 7205119"/>
              <a:gd name="connsiteY2" fmla="*/ 48236 h 1480339"/>
              <a:gd name="connsiteX3" fmla="*/ 6414653 w 7205119"/>
              <a:gd name="connsiteY3" fmla="*/ 75945 h 1480339"/>
              <a:gd name="connsiteX4" fmla="*/ 6580907 w 7205119"/>
              <a:gd name="connsiteY4" fmla="*/ 547000 h 1480339"/>
              <a:gd name="connsiteX5" fmla="*/ 7176652 w 7205119"/>
              <a:gd name="connsiteY5" fmla="*/ 588564 h 1480339"/>
              <a:gd name="connsiteX6" fmla="*/ 7065817 w 7205119"/>
              <a:gd name="connsiteY6" fmla="*/ 1475255 h 1480339"/>
              <a:gd name="connsiteX7" fmla="*/ 6677890 w 7205119"/>
              <a:gd name="connsiteY7" fmla="*/ 948782 h 1480339"/>
              <a:gd name="connsiteX8" fmla="*/ 5929744 w 7205119"/>
              <a:gd name="connsiteY8" fmla="*/ 893363 h 1480339"/>
              <a:gd name="connsiteX9" fmla="*/ 5624944 w 7205119"/>
              <a:gd name="connsiteY9" fmla="*/ 1378272 h 1480339"/>
              <a:gd name="connsiteX10" fmla="*/ 4571999 w 7205119"/>
              <a:gd name="connsiteY10" fmla="*/ 1447545 h 1480339"/>
              <a:gd name="connsiteX11" fmla="*/ 3671453 w 7205119"/>
              <a:gd name="connsiteY11" fmla="*/ 1378273 h 1480339"/>
              <a:gd name="connsiteX12" fmla="*/ 3283526 w 7205119"/>
              <a:gd name="connsiteY12" fmla="*/ 1087327 h 1480339"/>
              <a:gd name="connsiteX13" fmla="*/ 0 w 7205119"/>
              <a:gd name="connsiteY13" fmla="*/ 1087327 h 1480339"/>
              <a:gd name="connsiteX0" fmla="*/ 0 w 7216909"/>
              <a:gd name="connsiteY0" fmla="*/ 1089512 h 1482524"/>
              <a:gd name="connsiteX1" fmla="*/ 4558143 w 7216909"/>
              <a:gd name="connsiteY1" fmla="*/ 549186 h 1482524"/>
              <a:gd name="connsiteX2" fmla="*/ 5472544 w 7216909"/>
              <a:gd name="connsiteY2" fmla="*/ 50421 h 1482524"/>
              <a:gd name="connsiteX3" fmla="*/ 6414653 w 7216909"/>
              <a:gd name="connsiteY3" fmla="*/ 78130 h 1482524"/>
              <a:gd name="connsiteX4" fmla="*/ 7176652 w 7216909"/>
              <a:gd name="connsiteY4" fmla="*/ 590749 h 1482524"/>
              <a:gd name="connsiteX5" fmla="*/ 7065817 w 7216909"/>
              <a:gd name="connsiteY5" fmla="*/ 1477440 h 1482524"/>
              <a:gd name="connsiteX6" fmla="*/ 6677890 w 7216909"/>
              <a:gd name="connsiteY6" fmla="*/ 950967 h 1482524"/>
              <a:gd name="connsiteX7" fmla="*/ 5929744 w 7216909"/>
              <a:gd name="connsiteY7" fmla="*/ 895548 h 1482524"/>
              <a:gd name="connsiteX8" fmla="*/ 5624944 w 7216909"/>
              <a:gd name="connsiteY8" fmla="*/ 1380457 h 1482524"/>
              <a:gd name="connsiteX9" fmla="*/ 4571999 w 7216909"/>
              <a:gd name="connsiteY9" fmla="*/ 1449730 h 1482524"/>
              <a:gd name="connsiteX10" fmla="*/ 3671453 w 7216909"/>
              <a:gd name="connsiteY10" fmla="*/ 1380458 h 1482524"/>
              <a:gd name="connsiteX11" fmla="*/ 3283526 w 7216909"/>
              <a:gd name="connsiteY11" fmla="*/ 1089512 h 1482524"/>
              <a:gd name="connsiteX12" fmla="*/ 0 w 7216909"/>
              <a:gd name="connsiteY12" fmla="*/ 1089512 h 1482524"/>
              <a:gd name="connsiteX0" fmla="*/ 0 w 7244373"/>
              <a:gd name="connsiteY0" fmla="*/ 1089512 h 1480414"/>
              <a:gd name="connsiteX1" fmla="*/ 4558143 w 7244373"/>
              <a:gd name="connsiteY1" fmla="*/ 549186 h 1480414"/>
              <a:gd name="connsiteX2" fmla="*/ 5472544 w 7244373"/>
              <a:gd name="connsiteY2" fmla="*/ 50421 h 1480414"/>
              <a:gd name="connsiteX3" fmla="*/ 6414653 w 7244373"/>
              <a:gd name="connsiteY3" fmla="*/ 78130 h 1480414"/>
              <a:gd name="connsiteX4" fmla="*/ 7176652 w 7244373"/>
              <a:gd name="connsiteY4" fmla="*/ 590749 h 1480414"/>
              <a:gd name="connsiteX5" fmla="*/ 7065817 w 7244373"/>
              <a:gd name="connsiteY5" fmla="*/ 1477440 h 1480414"/>
              <a:gd name="connsiteX6" fmla="*/ 5929744 w 7244373"/>
              <a:gd name="connsiteY6" fmla="*/ 895548 h 1480414"/>
              <a:gd name="connsiteX7" fmla="*/ 5624944 w 7244373"/>
              <a:gd name="connsiteY7" fmla="*/ 1380457 h 1480414"/>
              <a:gd name="connsiteX8" fmla="*/ 4571999 w 7244373"/>
              <a:gd name="connsiteY8" fmla="*/ 1449730 h 1480414"/>
              <a:gd name="connsiteX9" fmla="*/ 3671453 w 7244373"/>
              <a:gd name="connsiteY9" fmla="*/ 1380458 h 1480414"/>
              <a:gd name="connsiteX10" fmla="*/ 3283526 w 7244373"/>
              <a:gd name="connsiteY10" fmla="*/ 1089512 h 1480414"/>
              <a:gd name="connsiteX11" fmla="*/ 0 w 7244373"/>
              <a:gd name="connsiteY11" fmla="*/ 1089512 h 1480414"/>
              <a:gd name="connsiteX0" fmla="*/ 0 w 7260249"/>
              <a:gd name="connsiteY0" fmla="*/ 1089512 h 1518826"/>
              <a:gd name="connsiteX1" fmla="*/ 4558143 w 7260249"/>
              <a:gd name="connsiteY1" fmla="*/ 549186 h 1518826"/>
              <a:gd name="connsiteX2" fmla="*/ 5472544 w 7260249"/>
              <a:gd name="connsiteY2" fmla="*/ 50421 h 1518826"/>
              <a:gd name="connsiteX3" fmla="*/ 6414653 w 7260249"/>
              <a:gd name="connsiteY3" fmla="*/ 78130 h 1518826"/>
              <a:gd name="connsiteX4" fmla="*/ 7176652 w 7260249"/>
              <a:gd name="connsiteY4" fmla="*/ 590749 h 1518826"/>
              <a:gd name="connsiteX5" fmla="*/ 7065817 w 7260249"/>
              <a:gd name="connsiteY5" fmla="*/ 1477440 h 1518826"/>
              <a:gd name="connsiteX6" fmla="*/ 5624944 w 7260249"/>
              <a:gd name="connsiteY6" fmla="*/ 1380457 h 1518826"/>
              <a:gd name="connsiteX7" fmla="*/ 4571999 w 7260249"/>
              <a:gd name="connsiteY7" fmla="*/ 1449730 h 1518826"/>
              <a:gd name="connsiteX8" fmla="*/ 3671453 w 7260249"/>
              <a:gd name="connsiteY8" fmla="*/ 1380458 h 1518826"/>
              <a:gd name="connsiteX9" fmla="*/ 3283526 w 7260249"/>
              <a:gd name="connsiteY9" fmla="*/ 1089512 h 1518826"/>
              <a:gd name="connsiteX10" fmla="*/ 0 w 7260249"/>
              <a:gd name="connsiteY10" fmla="*/ 1089512 h 1518826"/>
              <a:gd name="connsiteX0" fmla="*/ 0 w 7195009"/>
              <a:gd name="connsiteY0" fmla="*/ 1089512 h 1468793"/>
              <a:gd name="connsiteX1" fmla="*/ 4558143 w 7195009"/>
              <a:gd name="connsiteY1" fmla="*/ 549186 h 1468793"/>
              <a:gd name="connsiteX2" fmla="*/ 5472544 w 7195009"/>
              <a:gd name="connsiteY2" fmla="*/ 50421 h 1468793"/>
              <a:gd name="connsiteX3" fmla="*/ 6414653 w 7195009"/>
              <a:gd name="connsiteY3" fmla="*/ 78130 h 1468793"/>
              <a:gd name="connsiteX4" fmla="*/ 7176652 w 7195009"/>
              <a:gd name="connsiteY4" fmla="*/ 590749 h 1468793"/>
              <a:gd name="connsiteX5" fmla="*/ 5624944 w 7195009"/>
              <a:gd name="connsiteY5" fmla="*/ 1380457 h 1468793"/>
              <a:gd name="connsiteX6" fmla="*/ 4571999 w 7195009"/>
              <a:gd name="connsiteY6" fmla="*/ 1449730 h 1468793"/>
              <a:gd name="connsiteX7" fmla="*/ 3671453 w 7195009"/>
              <a:gd name="connsiteY7" fmla="*/ 1380458 h 1468793"/>
              <a:gd name="connsiteX8" fmla="*/ 3283526 w 7195009"/>
              <a:gd name="connsiteY8" fmla="*/ 1089512 h 1468793"/>
              <a:gd name="connsiteX9" fmla="*/ 0 w 7195009"/>
              <a:gd name="connsiteY9" fmla="*/ 1089512 h 1468793"/>
              <a:gd name="connsiteX0" fmla="*/ 97508 w 7292517"/>
              <a:gd name="connsiteY0" fmla="*/ 1089512 h 1992988"/>
              <a:gd name="connsiteX1" fmla="*/ 4655651 w 7292517"/>
              <a:gd name="connsiteY1" fmla="*/ 549186 h 1992988"/>
              <a:gd name="connsiteX2" fmla="*/ 5570052 w 7292517"/>
              <a:gd name="connsiteY2" fmla="*/ 50421 h 1992988"/>
              <a:gd name="connsiteX3" fmla="*/ 6512161 w 7292517"/>
              <a:gd name="connsiteY3" fmla="*/ 78130 h 1992988"/>
              <a:gd name="connsiteX4" fmla="*/ 7274160 w 7292517"/>
              <a:gd name="connsiteY4" fmla="*/ 590749 h 1992988"/>
              <a:gd name="connsiteX5" fmla="*/ 5722452 w 7292517"/>
              <a:gd name="connsiteY5" fmla="*/ 1380457 h 1992988"/>
              <a:gd name="connsiteX6" fmla="*/ 4669507 w 7292517"/>
              <a:gd name="connsiteY6" fmla="*/ 1449730 h 1992988"/>
              <a:gd name="connsiteX7" fmla="*/ 3768961 w 7292517"/>
              <a:gd name="connsiteY7" fmla="*/ 1380458 h 1992988"/>
              <a:gd name="connsiteX8" fmla="*/ 263761 w 7292517"/>
              <a:gd name="connsiteY8" fmla="*/ 1990058 h 1992988"/>
              <a:gd name="connsiteX9" fmla="*/ 97508 w 7292517"/>
              <a:gd name="connsiteY9" fmla="*/ 1089512 h 1992988"/>
              <a:gd name="connsiteX0" fmla="*/ 97508 w 7292517"/>
              <a:gd name="connsiteY0" fmla="*/ 1089512 h 1995055"/>
              <a:gd name="connsiteX1" fmla="*/ 4655651 w 7292517"/>
              <a:gd name="connsiteY1" fmla="*/ 549186 h 1995055"/>
              <a:gd name="connsiteX2" fmla="*/ 5570052 w 7292517"/>
              <a:gd name="connsiteY2" fmla="*/ 50421 h 1995055"/>
              <a:gd name="connsiteX3" fmla="*/ 6512161 w 7292517"/>
              <a:gd name="connsiteY3" fmla="*/ 78130 h 1995055"/>
              <a:gd name="connsiteX4" fmla="*/ 7274160 w 7292517"/>
              <a:gd name="connsiteY4" fmla="*/ 590749 h 1995055"/>
              <a:gd name="connsiteX5" fmla="*/ 5722452 w 7292517"/>
              <a:gd name="connsiteY5" fmla="*/ 1380457 h 1995055"/>
              <a:gd name="connsiteX6" fmla="*/ 4669507 w 7292517"/>
              <a:gd name="connsiteY6" fmla="*/ 1449730 h 1995055"/>
              <a:gd name="connsiteX7" fmla="*/ 263761 w 7292517"/>
              <a:gd name="connsiteY7" fmla="*/ 1990058 h 1995055"/>
              <a:gd name="connsiteX8" fmla="*/ 97508 w 7292517"/>
              <a:gd name="connsiteY8" fmla="*/ 1089512 h 1995055"/>
              <a:gd name="connsiteX0" fmla="*/ 97508 w 7297160"/>
              <a:gd name="connsiteY0" fmla="*/ 1011497 h 1917040"/>
              <a:gd name="connsiteX1" fmla="*/ 4655651 w 7297160"/>
              <a:gd name="connsiteY1" fmla="*/ 471171 h 1917040"/>
              <a:gd name="connsiteX2" fmla="*/ 6512161 w 7297160"/>
              <a:gd name="connsiteY2" fmla="*/ 115 h 1917040"/>
              <a:gd name="connsiteX3" fmla="*/ 7274160 w 7297160"/>
              <a:gd name="connsiteY3" fmla="*/ 512734 h 1917040"/>
              <a:gd name="connsiteX4" fmla="*/ 5722452 w 7297160"/>
              <a:gd name="connsiteY4" fmla="*/ 1302442 h 1917040"/>
              <a:gd name="connsiteX5" fmla="*/ 4669507 w 7297160"/>
              <a:gd name="connsiteY5" fmla="*/ 1371715 h 1917040"/>
              <a:gd name="connsiteX6" fmla="*/ 263761 w 7297160"/>
              <a:gd name="connsiteY6" fmla="*/ 1912043 h 1917040"/>
              <a:gd name="connsiteX7" fmla="*/ 97508 w 7297160"/>
              <a:gd name="connsiteY7" fmla="*/ 1011497 h 1917040"/>
              <a:gd name="connsiteX0" fmla="*/ 97508 w 7297160"/>
              <a:gd name="connsiteY0" fmla="*/ 1011473 h 1917016"/>
              <a:gd name="connsiteX1" fmla="*/ 561634 w 7297160"/>
              <a:gd name="connsiteY1" fmla="*/ 942206 h 1917016"/>
              <a:gd name="connsiteX2" fmla="*/ 4655651 w 7297160"/>
              <a:gd name="connsiteY2" fmla="*/ 471147 h 1917016"/>
              <a:gd name="connsiteX3" fmla="*/ 6512161 w 7297160"/>
              <a:gd name="connsiteY3" fmla="*/ 91 h 1917016"/>
              <a:gd name="connsiteX4" fmla="*/ 7274160 w 7297160"/>
              <a:gd name="connsiteY4" fmla="*/ 512710 h 1917016"/>
              <a:gd name="connsiteX5" fmla="*/ 5722452 w 7297160"/>
              <a:gd name="connsiteY5" fmla="*/ 1302418 h 1917016"/>
              <a:gd name="connsiteX6" fmla="*/ 4669507 w 7297160"/>
              <a:gd name="connsiteY6" fmla="*/ 1371691 h 1917016"/>
              <a:gd name="connsiteX7" fmla="*/ 263761 w 7297160"/>
              <a:gd name="connsiteY7" fmla="*/ 1912019 h 1917016"/>
              <a:gd name="connsiteX8" fmla="*/ 97508 w 7297160"/>
              <a:gd name="connsiteY8" fmla="*/ 1011473 h 1917016"/>
              <a:gd name="connsiteX0" fmla="*/ 97508 w 7290807"/>
              <a:gd name="connsiteY0" fmla="*/ 598460 h 1504003"/>
              <a:gd name="connsiteX1" fmla="*/ 561634 w 7290807"/>
              <a:gd name="connsiteY1" fmla="*/ 529193 h 1504003"/>
              <a:gd name="connsiteX2" fmla="*/ 4655651 w 7290807"/>
              <a:gd name="connsiteY2" fmla="*/ 58134 h 1504003"/>
              <a:gd name="connsiteX3" fmla="*/ 7274160 w 7290807"/>
              <a:gd name="connsiteY3" fmla="*/ 99697 h 1504003"/>
              <a:gd name="connsiteX4" fmla="*/ 5722452 w 7290807"/>
              <a:gd name="connsiteY4" fmla="*/ 889405 h 1504003"/>
              <a:gd name="connsiteX5" fmla="*/ 4669507 w 7290807"/>
              <a:gd name="connsiteY5" fmla="*/ 958678 h 1504003"/>
              <a:gd name="connsiteX6" fmla="*/ 263761 w 7290807"/>
              <a:gd name="connsiteY6" fmla="*/ 1499006 h 1504003"/>
              <a:gd name="connsiteX7" fmla="*/ 97508 w 7290807"/>
              <a:gd name="connsiteY7" fmla="*/ 598460 h 1504003"/>
              <a:gd name="connsiteX0" fmla="*/ 97508 w 7488484"/>
              <a:gd name="connsiteY0" fmla="*/ 504789 h 1410332"/>
              <a:gd name="connsiteX1" fmla="*/ 561634 w 7488484"/>
              <a:gd name="connsiteY1" fmla="*/ 435522 h 1410332"/>
              <a:gd name="connsiteX2" fmla="*/ 7274160 w 7488484"/>
              <a:gd name="connsiteY2" fmla="*/ 6026 h 1410332"/>
              <a:gd name="connsiteX3" fmla="*/ 5722452 w 7488484"/>
              <a:gd name="connsiteY3" fmla="*/ 795734 h 1410332"/>
              <a:gd name="connsiteX4" fmla="*/ 4669507 w 7488484"/>
              <a:gd name="connsiteY4" fmla="*/ 865007 h 1410332"/>
              <a:gd name="connsiteX5" fmla="*/ 263761 w 7488484"/>
              <a:gd name="connsiteY5" fmla="*/ 1405335 h 1410332"/>
              <a:gd name="connsiteX6" fmla="*/ 97508 w 7488484"/>
              <a:gd name="connsiteY6" fmla="*/ 504789 h 1410332"/>
              <a:gd name="connsiteX0" fmla="*/ 97508 w 5722452"/>
              <a:gd name="connsiteY0" fmla="*/ 141887 h 1047430"/>
              <a:gd name="connsiteX1" fmla="*/ 561634 w 5722452"/>
              <a:gd name="connsiteY1" fmla="*/ 72620 h 1047430"/>
              <a:gd name="connsiteX2" fmla="*/ 5722452 w 5722452"/>
              <a:gd name="connsiteY2" fmla="*/ 432832 h 1047430"/>
              <a:gd name="connsiteX3" fmla="*/ 4669507 w 5722452"/>
              <a:gd name="connsiteY3" fmla="*/ 502105 h 1047430"/>
              <a:gd name="connsiteX4" fmla="*/ 263761 w 5722452"/>
              <a:gd name="connsiteY4" fmla="*/ 1042433 h 1047430"/>
              <a:gd name="connsiteX5" fmla="*/ 97508 w 5722452"/>
              <a:gd name="connsiteY5" fmla="*/ 141887 h 1047430"/>
              <a:gd name="connsiteX0" fmla="*/ 0 w 5625013"/>
              <a:gd name="connsiteY0" fmla="*/ 141887 h 1099769"/>
              <a:gd name="connsiteX1" fmla="*/ 464126 w 5625013"/>
              <a:gd name="connsiteY1" fmla="*/ 72620 h 1099769"/>
              <a:gd name="connsiteX2" fmla="*/ 5624944 w 5625013"/>
              <a:gd name="connsiteY2" fmla="*/ 432832 h 1099769"/>
              <a:gd name="connsiteX3" fmla="*/ 581889 w 5625013"/>
              <a:gd name="connsiteY3" fmla="*/ 945450 h 1099769"/>
              <a:gd name="connsiteX4" fmla="*/ 166253 w 5625013"/>
              <a:gd name="connsiteY4" fmla="*/ 1042433 h 1099769"/>
              <a:gd name="connsiteX5" fmla="*/ 0 w 5625013"/>
              <a:gd name="connsiteY5" fmla="*/ 141887 h 1099769"/>
              <a:gd name="connsiteX0" fmla="*/ 0 w 598229"/>
              <a:gd name="connsiteY0" fmla="*/ 173527 h 1144898"/>
              <a:gd name="connsiteX1" fmla="*/ 464126 w 598229"/>
              <a:gd name="connsiteY1" fmla="*/ 104260 h 1144898"/>
              <a:gd name="connsiteX2" fmla="*/ 581889 w 598229"/>
              <a:gd name="connsiteY2" fmla="*/ 977090 h 1144898"/>
              <a:gd name="connsiteX3" fmla="*/ 166253 w 598229"/>
              <a:gd name="connsiteY3" fmla="*/ 1074073 h 1144898"/>
              <a:gd name="connsiteX4" fmla="*/ 0 w 598229"/>
              <a:gd name="connsiteY4" fmla="*/ 173527 h 1144898"/>
              <a:gd name="connsiteX0" fmla="*/ 0 w 606840"/>
              <a:gd name="connsiteY0" fmla="*/ 173527 h 1144898"/>
              <a:gd name="connsiteX1" fmla="*/ 464126 w 606840"/>
              <a:gd name="connsiteY1" fmla="*/ 104260 h 1144898"/>
              <a:gd name="connsiteX2" fmla="*/ 581889 w 606840"/>
              <a:gd name="connsiteY2" fmla="*/ 977090 h 1144898"/>
              <a:gd name="connsiteX3" fmla="*/ 41562 w 606840"/>
              <a:gd name="connsiteY3" fmla="*/ 1074073 h 1144898"/>
              <a:gd name="connsiteX4" fmla="*/ 0 w 606840"/>
              <a:gd name="connsiteY4" fmla="*/ 173527 h 1144898"/>
              <a:gd name="connsiteX0" fmla="*/ 0 w 618082"/>
              <a:gd name="connsiteY0" fmla="*/ 121280 h 1087573"/>
              <a:gd name="connsiteX1" fmla="*/ 505690 w 618082"/>
              <a:gd name="connsiteY1" fmla="*/ 176704 h 1087573"/>
              <a:gd name="connsiteX2" fmla="*/ 581889 w 618082"/>
              <a:gd name="connsiteY2" fmla="*/ 924843 h 1087573"/>
              <a:gd name="connsiteX3" fmla="*/ 41562 w 618082"/>
              <a:gd name="connsiteY3" fmla="*/ 1021826 h 1087573"/>
              <a:gd name="connsiteX4" fmla="*/ 0 w 618082"/>
              <a:gd name="connsiteY4" fmla="*/ 121280 h 1087573"/>
              <a:gd name="connsiteX0" fmla="*/ 0 w 581715"/>
              <a:gd name="connsiteY0" fmla="*/ 121280 h 1097971"/>
              <a:gd name="connsiteX1" fmla="*/ 505690 w 581715"/>
              <a:gd name="connsiteY1" fmla="*/ 176704 h 1097971"/>
              <a:gd name="connsiteX2" fmla="*/ 526471 w 581715"/>
              <a:gd name="connsiteY2" fmla="*/ 952552 h 1097971"/>
              <a:gd name="connsiteX3" fmla="*/ 41562 w 581715"/>
              <a:gd name="connsiteY3" fmla="*/ 1021826 h 1097971"/>
              <a:gd name="connsiteX4" fmla="*/ 0 w 581715"/>
              <a:gd name="connsiteY4" fmla="*/ 121280 h 1097971"/>
              <a:gd name="connsiteX0" fmla="*/ 0 w 664842"/>
              <a:gd name="connsiteY0" fmla="*/ 102421 h 1153436"/>
              <a:gd name="connsiteX1" fmla="*/ 588817 w 664842"/>
              <a:gd name="connsiteY1" fmla="*/ 227118 h 1153436"/>
              <a:gd name="connsiteX2" fmla="*/ 609598 w 664842"/>
              <a:gd name="connsiteY2" fmla="*/ 1002966 h 1153436"/>
              <a:gd name="connsiteX3" fmla="*/ 124689 w 664842"/>
              <a:gd name="connsiteY3" fmla="*/ 1072240 h 1153436"/>
              <a:gd name="connsiteX4" fmla="*/ 0 w 664842"/>
              <a:gd name="connsiteY4" fmla="*/ 102421 h 1153436"/>
              <a:gd name="connsiteX0" fmla="*/ 0 w 664842"/>
              <a:gd name="connsiteY0" fmla="*/ 29001 h 1080016"/>
              <a:gd name="connsiteX1" fmla="*/ 588817 w 664842"/>
              <a:gd name="connsiteY1" fmla="*/ 153698 h 1080016"/>
              <a:gd name="connsiteX2" fmla="*/ 609598 w 664842"/>
              <a:gd name="connsiteY2" fmla="*/ 929546 h 1080016"/>
              <a:gd name="connsiteX3" fmla="*/ 124689 w 664842"/>
              <a:gd name="connsiteY3" fmla="*/ 998820 h 1080016"/>
              <a:gd name="connsiteX4" fmla="*/ 0 w 664842"/>
              <a:gd name="connsiteY4" fmla="*/ 29001 h 1080016"/>
              <a:gd name="connsiteX0" fmla="*/ 0 w 664842"/>
              <a:gd name="connsiteY0" fmla="*/ 29001 h 1080016"/>
              <a:gd name="connsiteX1" fmla="*/ 588817 w 664842"/>
              <a:gd name="connsiteY1" fmla="*/ 153698 h 1080016"/>
              <a:gd name="connsiteX2" fmla="*/ 609598 w 664842"/>
              <a:gd name="connsiteY2" fmla="*/ 929546 h 1080016"/>
              <a:gd name="connsiteX3" fmla="*/ 124689 w 664842"/>
              <a:gd name="connsiteY3" fmla="*/ 998820 h 1080016"/>
              <a:gd name="connsiteX4" fmla="*/ 0 w 664842"/>
              <a:gd name="connsiteY4" fmla="*/ 29001 h 1080016"/>
              <a:gd name="connsiteX0" fmla="*/ 0 w 719198"/>
              <a:gd name="connsiteY0" fmla="*/ 69884 h 1126044"/>
              <a:gd name="connsiteX1" fmla="*/ 671945 w 719198"/>
              <a:gd name="connsiteY1" fmla="*/ 83744 h 1126044"/>
              <a:gd name="connsiteX2" fmla="*/ 609598 w 719198"/>
              <a:gd name="connsiteY2" fmla="*/ 970429 h 1126044"/>
              <a:gd name="connsiteX3" fmla="*/ 124689 w 719198"/>
              <a:gd name="connsiteY3" fmla="*/ 1039703 h 1126044"/>
              <a:gd name="connsiteX4" fmla="*/ 0 w 719198"/>
              <a:gd name="connsiteY4" fmla="*/ 69884 h 1126044"/>
              <a:gd name="connsiteX0" fmla="*/ 0 w 719198"/>
              <a:gd name="connsiteY0" fmla="*/ 44016 h 1100176"/>
              <a:gd name="connsiteX1" fmla="*/ 671945 w 719198"/>
              <a:gd name="connsiteY1" fmla="*/ 57876 h 1100176"/>
              <a:gd name="connsiteX2" fmla="*/ 609598 w 719198"/>
              <a:gd name="connsiteY2" fmla="*/ 944561 h 1100176"/>
              <a:gd name="connsiteX3" fmla="*/ 124689 w 719198"/>
              <a:gd name="connsiteY3" fmla="*/ 1013835 h 1100176"/>
              <a:gd name="connsiteX4" fmla="*/ 0 w 719198"/>
              <a:gd name="connsiteY4" fmla="*/ 44016 h 1100176"/>
              <a:gd name="connsiteX0" fmla="*/ 0 w 688475"/>
              <a:gd name="connsiteY0" fmla="*/ 44016 h 1100176"/>
              <a:gd name="connsiteX1" fmla="*/ 671945 w 688475"/>
              <a:gd name="connsiteY1" fmla="*/ 57876 h 1100176"/>
              <a:gd name="connsiteX2" fmla="*/ 609598 w 688475"/>
              <a:gd name="connsiteY2" fmla="*/ 944561 h 1100176"/>
              <a:gd name="connsiteX3" fmla="*/ 124689 w 688475"/>
              <a:gd name="connsiteY3" fmla="*/ 1013835 h 1100176"/>
              <a:gd name="connsiteX4" fmla="*/ 0 w 688475"/>
              <a:gd name="connsiteY4" fmla="*/ 44016 h 1100176"/>
              <a:gd name="connsiteX0" fmla="*/ 0 w 724081"/>
              <a:gd name="connsiteY0" fmla="*/ 44016 h 1142143"/>
              <a:gd name="connsiteX1" fmla="*/ 671945 w 724081"/>
              <a:gd name="connsiteY1" fmla="*/ 57876 h 1142143"/>
              <a:gd name="connsiteX2" fmla="*/ 678871 w 724081"/>
              <a:gd name="connsiteY2" fmla="*/ 1027689 h 1142143"/>
              <a:gd name="connsiteX3" fmla="*/ 124689 w 724081"/>
              <a:gd name="connsiteY3" fmla="*/ 1013835 h 1142143"/>
              <a:gd name="connsiteX4" fmla="*/ 0 w 724081"/>
              <a:gd name="connsiteY4" fmla="*/ 44016 h 1142143"/>
              <a:gd name="connsiteX0" fmla="*/ 0 w 684812"/>
              <a:gd name="connsiteY0" fmla="*/ 44016 h 1085675"/>
              <a:gd name="connsiteX1" fmla="*/ 671945 w 684812"/>
              <a:gd name="connsiteY1" fmla="*/ 57876 h 1085675"/>
              <a:gd name="connsiteX2" fmla="*/ 678871 w 684812"/>
              <a:gd name="connsiteY2" fmla="*/ 1027689 h 1085675"/>
              <a:gd name="connsiteX3" fmla="*/ 124689 w 684812"/>
              <a:gd name="connsiteY3" fmla="*/ 1013835 h 1085675"/>
              <a:gd name="connsiteX4" fmla="*/ 0 w 684812"/>
              <a:gd name="connsiteY4" fmla="*/ 44016 h 1085675"/>
              <a:gd name="connsiteX0" fmla="*/ 0 w 727139"/>
              <a:gd name="connsiteY0" fmla="*/ 44016 h 1157794"/>
              <a:gd name="connsiteX1" fmla="*/ 671945 w 727139"/>
              <a:gd name="connsiteY1" fmla="*/ 57876 h 1157794"/>
              <a:gd name="connsiteX2" fmla="*/ 678871 w 727139"/>
              <a:gd name="connsiteY2" fmla="*/ 1027689 h 1157794"/>
              <a:gd name="connsiteX3" fmla="*/ 83125 w 727139"/>
              <a:gd name="connsiteY3" fmla="*/ 1041544 h 1157794"/>
              <a:gd name="connsiteX4" fmla="*/ 0 w 727139"/>
              <a:gd name="connsiteY4" fmla="*/ 44016 h 1157794"/>
              <a:gd name="connsiteX0" fmla="*/ 0 w 727139"/>
              <a:gd name="connsiteY0" fmla="*/ 44016 h 1100556"/>
              <a:gd name="connsiteX1" fmla="*/ 671945 w 727139"/>
              <a:gd name="connsiteY1" fmla="*/ 57876 h 1100556"/>
              <a:gd name="connsiteX2" fmla="*/ 678871 w 727139"/>
              <a:gd name="connsiteY2" fmla="*/ 1027689 h 1100556"/>
              <a:gd name="connsiteX3" fmla="*/ 83125 w 727139"/>
              <a:gd name="connsiteY3" fmla="*/ 1041544 h 1100556"/>
              <a:gd name="connsiteX4" fmla="*/ 0 w 727139"/>
              <a:gd name="connsiteY4" fmla="*/ 44016 h 1100556"/>
              <a:gd name="connsiteX0" fmla="*/ 0 w 932907"/>
              <a:gd name="connsiteY0" fmla="*/ 79308 h 1140388"/>
              <a:gd name="connsiteX1" fmla="*/ 929312 w 932907"/>
              <a:gd name="connsiteY1" fmla="*/ 31867 h 1140388"/>
              <a:gd name="connsiteX2" fmla="*/ 678871 w 932907"/>
              <a:gd name="connsiteY2" fmla="*/ 1062981 h 1140388"/>
              <a:gd name="connsiteX3" fmla="*/ 83125 w 932907"/>
              <a:gd name="connsiteY3" fmla="*/ 1076836 h 1140388"/>
              <a:gd name="connsiteX4" fmla="*/ 0 w 932907"/>
              <a:gd name="connsiteY4" fmla="*/ 79308 h 1140388"/>
              <a:gd name="connsiteX0" fmla="*/ 20889 w 877539"/>
              <a:gd name="connsiteY0" fmla="*/ 341884 h 1155615"/>
              <a:gd name="connsiteX1" fmla="*/ 873944 w 877539"/>
              <a:gd name="connsiteY1" fmla="*/ 8372 h 1155615"/>
              <a:gd name="connsiteX2" fmla="*/ 623503 w 877539"/>
              <a:gd name="connsiteY2" fmla="*/ 1039486 h 1155615"/>
              <a:gd name="connsiteX3" fmla="*/ 27757 w 877539"/>
              <a:gd name="connsiteY3" fmla="*/ 1053341 h 1155615"/>
              <a:gd name="connsiteX4" fmla="*/ 20889 w 877539"/>
              <a:gd name="connsiteY4" fmla="*/ 341884 h 1155615"/>
              <a:gd name="connsiteX0" fmla="*/ 255506 w 1113245"/>
              <a:gd name="connsiteY0" fmla="*/ 341884 h 1068988"/>
              <a:gd name="connsiteX1" fmla="*/ 1108561 w 1113245"/>
              <a:gd name="connsiteY1" fmla="*/ 8372 h 1068988"/>
              <a:gd name="connsiteX2" fmla="*/ 858120 w 1113245"/>
              <a:gd name="connsiteY2" fmla="*/ 1039486 h 1068988"/>
              <a:gd name="connsiteX3" fmla="*/ 19902 w 1113245"/>
              <a:gd name="connsiteY3" fmla="*/ 810956 h 1068988"/>
              <a:gd name="connsiteX4" fmla="*/ 262374 w 1113245"/>
              <a:gd name="connsiteY4" fmla="*/ 1053341 h 1068988"/>
              <a:gd name="connsiteX5" fmla="*/ 255506 w 1113245"/>
              <a:gd name="connsiteY5" fmla="*/ 341884 h 1068988"/>
              <a:gd name="connsiteX0" fmla="*/ 273752 w 1131602"/>
              <a:gd name="connsiteY0" fmla="*/ 341884 h 1054148"/>
              <a:gd name="connsiteX1" fmla="*/ 1126807 w 1131602"/>
              <a:gd name="connsiteY1" fmla="*/ 8372 h 1054148"/>
              <a:gd name="connsiteX2" fmla="*/ 876366 w 1131602"/>
              <a:gd name="connsiteY2" fmla="*/ 1039486 h 1054148"/>
              <a:gd name="connsiteX3" fmla="*/ 19084 w 1131602"/>
              <a:gd name="connsiteY3" fmla="*/ 494234 h 1054148"/>
              <a:gd name="connsiteX4" fmla="*/ 280620 w 1131602"/>
              <a:gd name="connsiteY4" fmla="*/ 1053341 h 1054148"/>
              <a:gd name="connsiteX5" fmla="*/ 273752 w 1131602"/>
              <a:gd name="connsiteY5" fmla="*/ 341884 h 1054148"/>
              <a:gd name="connsiteX0" fmla="*/ 287113 w 1144963"/>
              <a:gd name="connsiteY0" fmla="*/ 341884 h 1360379"/>
              <a:gd name="connsiteX1" fmla="*/ 1140168 w 1144963"/>
              <a:gd name="connsiteY1" fmla="*/ 8372 h 1360379"/>
              <a:gd name="connsiteX2" fmla="*/ 889727 w 1144963"/>
              <a:gd name="connsiteY2" fmla="*/ 1039486 h 1360379"/>
              <a:gd name="connsiteX3" fmla="*/ 32445 w 1144963"/>
              <a:gd name="connsiteY3" fmla="*/ 494234 h 1360379"/>
              <a:gd name="connsiteX4" fmla="*/ 131935 w 1144963"/>
              <a:gd name="connsiteY4" fmla="*/ 1359846 h 1360379"/>
              <a:gd name="connsiteX5" fmla="*/ 287113 w 1144963"/>
              <a:gd name="connsiteY5" fmla="*/ 341884 h 1360379"/>
              <a:gd name="connsiteX0" fmla="*/ 315544 w 1173394"/>
              <a:gd name="connsiteY0" fmla="*/ 341884 h 1380467"/>
              <a:gd name="connsiteX1" fmla="*/ 1168599 w 1173394"/>
              <a:gd name="connsiteY1" fmla="*/ 8372 h 1380467"/>
              <a:gd name="connsiteX2" fmla="*/ 918158 w 1173394"/>
              <a:gd name="connsiteY2" fmla="*/ 1039486 h 1380467"/>
              <a:gd name="connsiteX3" fmla="*/ 60876 w 1173394"/>
              <a:gd name="connsiteY3" fmla="*/ 494234 h 1380467"/>
              <a:gd name="connsiteX4" fmla="*/ 79940 w 1173394"/>
              <a:gd name="connsiteY4" fmla="*/ 984642 h 1380467"/>
              <a:gd name="connsiteX5" fmla="*/ 160366 w 1173394"/>
              <a:gd name="connsiteY5" fmla="*/ 1359846 h 1380467"/>
              <a:gd name="connsiteX6" fmla="*/ 315544 w 1173394"/>
              <a:gd name="connsiteY6" fmla="*/ 341884 h 1380467"/>
              <a:gd name="connsiteX0" fmla="*/ 394064 w 1251914"/>
              <a:gd name="connsiteY0" fmla="*/ 341884 h 1390111"/>
              <a:gd name="connsiteX1" fmla="*/ 1247119 w 1251914"/>
              <a:gd name="connsiteY1" fmla="*/ 8372 h 1390111"/>
              <a:gd name="connsiteX2" fmla="*/ 996678 w 1251914"/>
              <a:gd name="connsiteY2" fmla="*/ 1039486 h 1390111"/>
              <a:gd name="connsiteX3" fmla="*/ 139396 w 1251914"/>
              <a:gd name="connsiteY3" fmla="*/ 494234 h 1390111"/>
              <a:gd name="connsiteX4" fmla="*/ 5946 w 1251914"/>
              <a:gd name="connsiteY4" fmla="*/ 1066377 h 1390111"/>
              <a:gd name="connsiteX5" fmla="*/ 238886 w 1251914"/>
              <a:gd name="connsiteY5" fmla="*/ 1359846 h 1390111"/>
              <a:gd name="connsiteX6" fmla="*/ 394064 w 1251914"/>
              <a:gd name="connsiteY6" fmla="*/ 341884 h 1390111"/>
              <a:gd name="connsiteX0" fmla="*/ 394064 w 1251914"/>
              <a:gd name="connsiteY0" fmla="*/ 341884 h 1363516"/>
              <a:gd name="connsiteX1" fmla="*/ 1247119 w 1251914"/>
              <a:gd name="connsiteY1" fmla="*/ 8372 h 1363516"/>
              <a:gd name="connsiteX2" fmla="*/ 996678 w 1251914"/>
              <a:gd name="connsiteY2" fmla="*/ 1039486 h 1363516"/>
              <a:gd name="connsiteX3" fmla="*/ 139396 w 1251914"/>
              <a:gd name="connsiteY3" fmla="*/ 494234 h 1363516"/>
              <a:gd name="connsiteX4" fmla="*/ 5946 w 1251914"/>
              <a:gd name="connsiteY4" fmla="*/ 1066377 h 1363516"/>
              <a:gd name="connsiteX5" fmla="*/ 238886 w 1251914"/>
              <a:gd name="connsiteY5" fmla="*/ 1359846 h 1363516"/>
              <a:gd name="connsiteX6" fmla="*/ 310974 w 1251914"/>
              <a:gd name="connsiteY6" fmla="*/ 1168546 h 1363516"/>
              <a:gd name="connsiteX7" fmla="*/ 394064 w 1251914"/>
              <a:gd name="connsiteY7" fmla="*/ 341884 h 1363516"/>
              <a:gd name="connsiteX0" fmla="*/ 394064 w 1251914"/>
              <a:gd name="connsiteY0" fmla="*/ 341884 h 1397688"/>
              <a:gd name="connsiteX1" fmla="*/ 1247119 w 1251914"/>
              <a:gd name="connsiteY1" fmla="*/ 8372 h 1397688"/>
              <a:gd name="connsiteX2" fmla="*/ 996678 w 1251914"/>
              <a:gd name="connsiteY2" fmla="*/ 1039486 h 1397688"/>
              <a:gd name="connsiteX3" fmla="*/ 139396 w 1251914"/>
              <a:gd name="connsiteY3" fmla="*/ 494234 h 1397688"/>
              <a:gd name="connsiteX4" fmla="*/ 5946 w 1251914"/>
              <a:gd name="connsiteY4" fmla="*/ 1066377 h 1397688"/>
              <a:gd name="connsiteX5" fmla="*/ 238886 w 1251914"/>
              <a:gd name="connsiteY5" fmla="*/ 1359846 h 1397688"/>
              <a:gd name="connsiteX6" fmla="*/ 330039 w 1251914"/>
              <a:gd name="connsiteY6" fmla="*/ 1280931 h 1397688"/>
              <a:gd name="connsiteX7" fmla="*/ 394064 w 1251914"/>
              <a:gd name="connsiteY7" fmla="*/ 341884 h 1397688"/>
              <a:gd name="connsiteX0" fmla="*/ 394064 w 1251914"/>
              <a:gd name="connsiteY0" fmla="*/ 341884 h 1501194"/>
              <a:gd name="connsiteX1" fmla="*/ 1247119 w 1251914"/>
              <a:gd name="connsiteY1" fmla="*/ 8372 h 1501194"/>
              <a:gd name="connsiteX2" fmla="*/ 996678 w 1251914"/>
              <a:gd name="connsiteY2" fmla="*/ 1039486 h 1501194"/>
              <a:gd name="connsiteX3" fmla="*/ 139396 w 1251914"/>
              <a:gd name="connsiteY3" fmla="*/ 494234 h 1501194"/>
              <a:gd name="connsiteX4" fmla="*/ 5946 w 1251914"/>
              <a:gd name="connsiteY4" fmla="*/ 1066377 h 1501194"/>
              <a:gd name="connsiteX5" fmla="*/ 29180 w 1251914"/>
              <a:gd name="connsiteY5" fmla="*/ 1492665 h 1501194"/>
              <a:gd name="connsiteX6" fmla="*/ 330039 w 1251914"/>
              <a:gd name="connsiteY6" fmla="*/ 1280931 h 1501194"/>
              <a:gd name="connsiteX7" fmla="*/ 394064 w 1251914"/>
              <a:gd name="connsiteY7" fmla="*/ 341884 h 1501194"/>
              <a:gd name="connsiteX0" fmla="*/ 394064 w 1179907"/>
              <a:gd name="connsiteY0" fmla="*/ 94829 h 1254139"/>
              <a:gd name="connsiteX1" fmla="*/ 1170863 w 1179907"/>
              <a:gd name="connsiteY1" fmla="*/ 26955 h 1254139"/>
              <a:gd name="connsiteX2" fmla="*/ 996678 w 1179907"/>
              <a:gd name="connsiteY2" fmla="*/ 792431 h 1254139"/>
              <a:gd name="connsiteX3" fmla="*/ 139396 w 1179907"/>
              <a:gd name="connsiteY3" fmla="*/ 247179 h 1254139"/>
              <a:gd name="connsiteX4" fmla="*/ 5946 w 1179907"/>
              <a:gd name="connsiteY4" fmla="*/ 819322 h 1254139"/>
              <a:gd name="connsiteX5" fmla="*/ 29180 w 1179907"/>
              <a:gd name="connsiteY5" fmla="*/ 1245610 h 1254139"/>
              <a:gd name="connsiteX6" fmla="*/ 330039 w 1179907"/>
              <a:gd name="connsiteY6" fmla="*/ 1033876 h 1254139"/>
              <a:gd name="connsiteX7" fmla="*/ 394064 w 1179907"/>
              <a:gd name="connsiteY7" fmla="*/ 94829 h 1254139"/>
              <a:gd name="connsiteX0" fmla="*/ 394064 w 1197416"/>
              <a:gd name="connsiteY0" fmla="*/ 31032 h 1190342"/>
              <a:gd name="connsiteX1" fmla="*/ 1189927 w 1197416"/>
              <a:gd name="connsiteY1" fmla="*/ 85760 h 1190342"/>
              <a:gd name="connsiteX2" fmla="*/ 996678 w 1197416"/>
              <a:gd name="connsiteY2" fmla="*/ 728634 h 1190342"/>
              <a:gd name="connsiteX3" fmla="*/ 139396 w 1197416"/>
              <a:gd name="connsiteY3" fmla="*/ 183382 h 1190342"/>
              <a:gd name="connsiteX4" fmla="*/ 5946 w 1197416"/>
              <a:gd name="connsiteY4" fmla="*/ 755525 h 1190342"/>
              <a:gd name="connsiteX5" fmla="*/ 29180 w 1197416"/>
              <a:gd name="connsiteY5" fmla="*/ 1181813 h 1190342"/>
              <a:gd name="connsiteX6" fmla="*/ 330039 w 1197416"/>
              <a:gd name="connsiteY6" fmla="*/ 970079 h 1190342"/>
              <a:gd name="connsiteX7" fmla="*/ 394064 w 1197416"/>
              <a:gd name="connsiteY7" fmla="*/ 31032 h 1190342"/>
              <a:gd name="connsiteX0" fmla="*/ 394064 w 1231344"/>
              <a:gd name="connsiteY0" fmla="*/ 31032 h 1190342"/>
              <a:gd name="connsiteX1" fmla="*/ 1189927 w 1231344"/>
              <a:gd name="connsiteY1" fmla="*/ 85760 h 1190342"/>
              <a:gd name="connsiteX2" fmla="*/ 1120595 w 1231344"/>
              <a:gd name="connsiteY2" fmla="*/ 749068 h 1190342"/>
              <a:gd name="connsiteX3" fmla="*/ 139396 w 1231344"/>
              <a:gd name="connsiteY3" fmla="*/ 183382 h 1190342"/>
              <a:gd name="connsiteX4" fmla="*/ 5946 w 1231344"/>
              <a:gd name="connsiteY4" fmla="*/ 755525 h 1190342"/>
              <a:gd name="connsiteX5" fmla="*/ 29180 w 1231344"/>
              <a:gd name="connsiteY5" fmla="*/ 1181813 h 1190342"/>
              <a:gd name="connsiteX6" fmla="*/ 330039 w 1231344"/>
              <a:gd name="connsiteY6" fmla="*/ 970079 h 1190342"/>
              <a:gd name="connsiteX7" fmla="*/ 394064 w 1231344"/>
              <a:gd name="connsiteY7" fmla="*/ 31032 h 1190342"/>
              <a:gd name="connsiteX0" fmla="*/ 394064 w 1199365"/>
              <a:gd name="connsiteY0" fmla="*/ 31032 h 1190342"/>
              <a:gd name="connsiteX1" fmla="*/ 1189927 w 1199365"/>
              <a:gd name="connsiteY1" fmla="*/ 85760 h 1190342"/>
              <a:gd name="connsiteX2" fmla="*/ 1120595 w 1199365"/>
              <a:gd name="connsiteY2" fmla="*/ 749068 h 1190342"/>
              <a:gd name="connsiteX3" fmla="*/ 139396 w 1199365"/>
              <a:gd name="connsiteY3" fmla="*/ 183382 h 1190342"/>
              <a:gd name="connsiteX4" fmla="*/ 5946 w 1199365"/>
              <a:gd name="connsiteY4" fmla="*/ 755525 h 1190342"/>
              <a:gd name="connsiteX5" fmla="*/ 29180 w 1199365"/>
              <a:gd name="connsiteY5" fmla="*/ 1181813 h 1190342"/>
              <a:gd name="connsiteX6" fmla="*/ 330039 w 1199365"/>
              <a:gd name="connsiteY6" fmla="*/ 970079 h 1190342"/>
              <a:gd name="connsiteX7" fmla="*/ 394064 w 1199365"/>
              <a:gd name="connsiteY7" fmla="*/ 31032 h 1190342"/>
              <a:gd name="connsiteX0" fmla="*/ 394064 w 1620778"/>
              <a:gd name="connsiteY0" fmla="*/ 28750 h 1188060"/>
              <a:gd name="connsiteX1" fmla="*/ 1618871 w 1620778"/>
              <a:gd name="connsiteY1" fmla="*/ 93695 h 1188060"/>
              <a:gd name="connsiteX2" fmla="*/ 1120595 w 1620778"/>
              <a:gd name="connsiteY2" fmla="*/ 746786 h 1188060"/>
              <a:gd name="connsiteX3" fmla="*/ 139396 w 1620778"/>
              <a:gd name="connsiteY3" fmla="*/ 181100 h 1188060"/>
              <a:gd name="connsiteX4" fmla="*/ 5946 w 1620778"/>
              <a:gd name="connsiteY4" fmla="*/ 753243 h 1188060"/>
              <a:gd name="connsiteX5" fmla="*/ 29180 w 1620778"/>
              <a:gd name="connsiteY5" fmla="*/ 1179531 h 1188060"/>
              <a:gd name="connsiteX6" fmla="*/ 330039 w 1620778"/>
              <a:gd name="connsiteY6" fmla="*/ 967797 h 1188060"/>
              <a:gd name="connsiteX7" fmla="*/ 394064 w 1620778"/>
              <a:gd name="connsiteY7" fmla="*/ 28750 h 1188060"/>
              <a:gd name="connsiteX0" fmla="*/ 394064 w 1739864"/>
              <a:gd name="connsiteY0" fmla="*/ 28750 h 1188060"/>
              <a:gd name="connsiteX1" fmla="*/ 1618871 w 1739864"/>
              <a:gd name="connsiteY1" fmla="*/ 93695 h 1188060"/>
              <a:gd name="connsiteX2" fmla="*/ 1625796 w 1739864"/>
              <a:gd name="connsiteY2" fmla="*/ 910256 h 1188060"/>
              <a:gd name="connsiteX3" fmla="*/ 139396 w 1739864"/>
              <a:gd name="connsiteY3" fmla="*/ 181100 h 1188060"/>
              <a:gd name="connsiteX4" fmla="*/ 5946 w 1739864"/>
              <a:gd name="connsiteY4" fmla="*/ 753243 h 1188060"/>
              <a:gd name="connsiteX5" fmla="*/ 29180 w 1739864"/>
              <a:gd name="connsiteY5" fmla="*/ 1179531 h 1188060"/>
              <a:gd name="connsiteX6" fmla="*/ 330039 w 1739864"/>
              <a:gd name="connsiteY6" fmla="*/ 967797 h 1188060"/>
              <a:gd name="connsiteX7" fmla="*/ 394064 w 1739864"/>
              <a:gd name="connsiteY7" fmla="*/ 28750 h 1188060"/>
              <a:gd name="connsiteX0" fmla="*/ 395047 w 1740847"/>
              <a:gd name="connsiteY0" fmla="*/ 28750 h 1188060"/>
              <a:gd name="connsiteX1" fmla="*/ 1619854 w 1740847"/>
              <a:gd name="connsiteY1" fmla="*/ 93695 h 1188060"/>
              <a:gd name="connsiteX2" fmla="*/ 1626779 w 1740847"/>
              <a:gd name="connsiteY2" fmla="*/ 910256 h 1188060"/>
              <a:gd name="connsiteX3" fmla="*/ 893414 w 1740847"/>
              <a:gd name="connsiteY3" fmla="*/ 579555 h 1188060"/>
              <a:gd name="connsiteX4" fmla="*/ 140379 w 1740847"/>
              <a:gd name="connsiteY4" fmla="*/ 181100 h 1188060"/>
              <a:gd name="connsiteX5" fmla="*/ 6929 w 1740847"/>
              <a:gd name="connsiteY5" fmla="*/ 753243 h 1188060"/>
              <a:gd name="connsiteX6" fmla="*/ 30163 w 1740847"/>
              <a:gd name="connsiteY6" fmla="*/ 1179531 h 1188060"/>
              <a:gd name="connsiteX7" fmla="*/ 331022 w 1740847"/>
              <a:gd name="connsiteY7" fmla="*/ 967797 h 1188060"/>
              <a:gd name="connsiteX8" fmla="*/ 395047 w 1740847"/>
              <a:gd name="connsiteY8" fmla="*/ 28750 h 1188060"/>
              <a:gd name="connsiteX0" fmla="*/ 395047 w 1682375"/>
              <a:gd name="connsiteY0" fmla="*/ 28750 h 1188060"/>
              <a:gd name="connsiteX1" fmla="*/ 1619854 w 1682375"/>
              <a:gd name="connsiteY1" fmla="*/ 93695 h 1188060"/>
              <a:gd name="connsiteX2" fmla="*/ 1626779 w 1682375"/>
              <a:gd name="connsiteY2" fmla="*/ 910256 h 1188060"/>
              <a:gd name="connsiteX3" fmla="*/ 931542 w 1682375"/>
              <a:gd name="connsiteY3" fmla="*/ 814542 h 1188060"/>
              <a:gd name="connsiteX4" fmla="*/ 140379 w 1682375"/>
              <a:gd name="connsiteY4" fmla="*/ 181100 h 1188060"/>
              <a:gd name="connsiteX5" fmla="*/ 6929 w 1682375"/>
              <a:gd name="connsiteY5" fmla="*/ 753243 h 1188060"/>
              <a:gd name="connsiteX6" fmla="*/ 30163 w 1682375"/>
              <a:gd name="connsiteY6" fmla="*/ 1179531 h 1188060"/>
              <a:gd name="connsiteX7" fmla="*/ 331022 w 1682375"/>
              <a:gd name="connsiteY7" fmla="*/ 967797 h 1188060"/>
              <a:gd name="connsiteX8" fmla="*/ 395047 w 1682375"/>
              <a:gd name="connsiteY8" fmla="*/ 28750 h 1188060"/>
              <a:gd name="connsiteX0" fmla="*/ 395047 w 1682375"/>
              <a:gd name="connsiteY0" fmla="*/ 28750 h 1188060"/>
              <a:gd name="connsiteX1" fmla="*/ 1619854 w 1682375"/>
              <a:gd name="connsiteY1" fmla="*/ 93695 h 1188060"/>
              <a:gd name="connsiteX2" fmla="*/ 1626779 w 1682375"/>
              <a:gd name="connsiteY2" fmla="*/ 910256 h 1188060"/>
              <a:gd name="connsiteX3" fmla="*/ 931542 w 1682375"/>
              <a:gd name="connsiteY3" fmla="*/ 814542 h 1188060"/>
              <a:gd name="connsiteX4" fmla="*/ 140379 w 1682375"/>
              <a:gd name="connsiteY4" fmla="*/ 181100 h 1188060"/>
              <a:gd name="connsiteX5" fmla="*/ 6929 w 1682375"/>
              <a:gd name="connsiteY5" fmla="*/ 753243 h 1188060"/>
              <a:gd name="connsiteX6" fmla="*/ 30163 w 1682375"/>
              <a:gd name="connsiteY6" fmla="*/ 1179531 h 1188060"/>
              <a:gd name="connsiteX7" fmla="*/ 331022 w 1682375"/>
              <a:gd name="connsiteY7" fmla="*/ 967797 h 1188060"/>
              <a:gd name="connsiteX8" fmla="*/ 395047 w 1682375"/>
              <a:gd name="connsiteY8" fmla="*/ 28750 h 1188060"/>
              <a:gd name="connsiteX0" fmla="*/ 395047 w 1682375"/>
              <a:gd name="connsiteY0" fmla="*/ 28750 h 1188060"/>
              <a:gd name="connsiteX1" fmla="*/ 1619854 w 1682375"/>
              <a:gd name="connsiteY1" fmla="*/ 93695 h 1188060"/>
              <a:gd name="connsiteX2" fmla="*/ 1626779 w 1682375"/>
              <a:gd name="connsiteY2" fmla="*/ 910256 h 1188060"/>
              <a:gd name="connsiteX3" fmla="*/ 931542 w 1682375"/>
              <a:gd name="connsiteY3" fmla="*/ 906494 h 1188060"/>
              <a:gd name="connsiteX4" fmla="*/ 140379 w 1682375"/>
              <a:gd name="connsiteY4" fmla="*/ 181100 h 1188060"/>
              <a:gd name="connsiteX5" fmla="*/ 6929 w 1682375"/>
              <a:gd name="connsiteY5" fmla="*/ 753243 h 1188060"/>
              <a:gd name="connsiteX6" fmla="*/ 30163 w 1682375"/>
              <a:gd name="connsiteY6" fmla="*/ 1179531 h 1188060"/>
              <a:gd name="connsiteX7" fmla="*/ 331022 w 1682375"/>
              <a:gd name="connsiteY7" fmla="*/ 967797 h 1188060"/>
              <a:gd name="connsiteX8" fmla="*/ 395047 w 1682375"/>
              <a:gd name="connsiteY8" fmla="*/ 28750 h 1188060"/>
              <a:gd name="connsiteX0" fmla="*/ 395047 w 1682375"/>
              <a:gd name="connsiteY0" fmla="*/ 28750 h 1188060"/>
              <a:gd name="connsiteX1" fmla="*/ 1619854 w 1682375"/>
              <a:gd name="connsiteY1" fmla="*/ 93695 h 1188060"/>
              <a:gd name="connsiteX2" fmla="*/ 1626779 w 1682375"/>
              <a:gd name="connsiteY2" fmla="*/ 910256 h 1188060"/>
              <a:gd name="connsiteX3" fmla="*/ 931542 w 1682375"/>
              <a:gd name="connsiteY3" fmla="*/ 906494 h 1188060"/>
              <a:gd name="connsiteX4" fmla="*/ 140379 w 1682375"/>
              <a:gd name="connsiteY4" fmla="*/ 181100 h 1188060"/>
              <a:gd name="connsiteX5" fmla="*/ 6929 w 1682375"/>
              <a:gd name="connsiteY5" fmla="*/ 753243 h 1188060"/>
              <a:gd name="connsiteX6" fmla="*/ 30163 w 1682375"/>
              <a:gd name="connsiteY6" fmla="*/ 1179531 h 1188060"/>
              <a:gd name="connsiteX7" fmla="*/ 331022 w 1682375"/>
              <a:gd name="connsiteY7" fmla="*/ 967797 h 1188060"/>
              <a:gd name="connsiteX8" fmla="*/ 395047 w 1682375"/>
              <a:gd name="connsiteY8" fmla="*/ 28750 h 1188060"/>
              <a:gd name="connsiteX0" fmla="*/ 395047 w 1734318"/>
              <a:gd name="connsiteY0" fmla="*/ 28750 h 1188060"/>
              <a:gd name="connsiteX1" fmla="*/ 1619854 w 1734318"/>
              <a:gd name="connsiteY1" fmla="*/ 93695 h 1188060"/>
              <a:gd name="connsiteX2" fmla="*/ 1693504 w 1734318"/>
              <a:gd name="connsiteY2" fmla="*/ 777437 h 1188060"/>
              <a:gd name="connsiteX3" fmla="*/ 931542 w 1734318"/>
              <a:gd name="connsiteY3" fmla="*/ 906494 h 1188060"/>
              <a:gd name="connsiteX4" fmla="*/ 140379 w 1734318"/>
              <a:gd name="connsiteY4" fmla="*/ 181100 h 1188060"/>
              <a:gd name="connsiteX5" fmla="*/ 6929 w 1734318"/>
              <a:gd name="connsiteY5" fmla="*/ 753243 h 1188060"/>
              <a:gd name="connsiteX6" fmla="*/ 30163 w 1734318"/>
              <a:gd name="connsiteY6" fmla="*/ 1179531 h 1188060"/>
              <a:gd name="connsiteX7" fmla="*/ 331022 w 1734318"/>
              <a:gd name="connsiteY7" fmla="*/ 967797 h 1188060"/>
              <a:gd name="connsiteX8" fmla="*/ 395047 w 1734318"/>
              <a:gd name="connsiteY8" fmla="*/ 28750 h 1188060"/>
              <a:gd name="connsiteX0" fmla="*/ 395047 w 1742476"/>
              <a:gd name="connsiteY0" fmla="*/ 28750 h 1188060"/>
              <a:gd name="connsiteX1" fmla="*/ 1619854 w 1742476"/>
              <a:gd name="connsiteY1" fmla="*/ 93695 h 1188060"/>
              <a:gd name="connsiteX2" fmla="*/ 1693504 w 1742476"/>
              <a:gd name="connsiteY2" fmla="*/ 777437 h 1188060"/>
              <a:gd name="connsiteX3" fmla="*/ 931542 w 1742476"/>
              <a:gd name="connsiteY3" fmla="*/ 906494 h 1188060"/>
              <a:gd name="connsiteX4" fmla="*/ 140379 w 1742476"/>
              <a:gd name="connsiteY4" fmla="*/ 181100 h 1188060"/>
              <a:gd name="connsiteX5" fmla="*/ 6929 w 1742476"/>
              <a:gd name="connsiteY5" fmla="*/ 753243 h 1188060"/>
              <a:gd name="connsiteX6" fmla="*/ 30163 w 1742476"/>
              <a:gd name="connsiteY6" fmla="*/ 1179531 h 1188060"/>
              <a:gd name="connsiteX7" fmla="*/ 331022 w 1742476"/>
              <a:gd name="connsiteY7" fmla="*/ 967797 h 1188060"/>
              <a:gd name="connsiteX8" fmla="*/ 395047 w 1742476"/>
              <a:gd name="connsiteY8" fmla="*/ 28750 h 1188060"/>
              <a:gd name="connsiteX0" fmla="*/ 395047 w 1732291"/>
              <a:gd name="connsiteY0" fmla="*/ 28750 h 1188060"/>
              <a:gd name="connsiteX1" fmla="*/ 1619854 w 1732291"/>
              <a:gd name="connsiteY1" fmla="*/ 93695 h 1188060"/>
              <a:gd name="connsiteX2" fmla="*/ 1693504 w 1732291"/>
              <a:gd name="connsiteY2" fmla="*/ 777437 h 1188060"/>
              <a:gd name="connsiteX3" fmla="*/ 960138 w 1732291"/>
              <a:gd name="connsiteY3" fmla="*/ 783891 h 1188060"/>
              <a:gd name="connsiteX4" fmla="*/ 140379 w 1732291"/>
              <a:gd name="connsiteY4" fmla="*/ 181100 h 1188060"/>
              <a:gd name="connsiteX5" fmla="*/ 6929 w 1732291"/>
              <a:gd name="connsiteY5" fmla="*/ 753243 h 1188060"/>
              <a:gd name="connsiteX6" fmla="*/ 30163 w 1732291"/>
              <a:gd name="connsiteY6" fmla="*/ 1179531 h 1188060"/>
              <a:gd name="connsiteX7" fmla="*/ 331022 w 1732291"/>
              <a:gd name="connsiteY7" fmla="*/ 967797 h 1188060"/>
              <a:gd name="connsiteX8" fmla="*/ 395047 w 1732291"/>
              <a:gd name="connsiteY8" fmla="*/ 28750 h 1188060"/>
              <a:gd name="connsiteX0" fmla="*/ 395047 w 1732291"/>
              <a:gd name="connsiteY0" fmla="*/ 28750 h 1188060"/>
              <a:gd name="connsiteX1" fmla="*/ 1619854 w 1732291"/>
              <a:gd name="connsiteY1" fmla="*/ 93695 h 1188060"/>
              <a:gd name="connsiteX2" fmla="*/ 1693504 w 1732291"/>
              <a:gd name="connsiteY2" fmla="*/ 777437 h 1188060"/>
              <a:gd name="connsiteX3" fmla="*/ 960138 w 1732291"/>
              <a:gd name="connsiteY3" fmla="*/ 783891 h 1188060"/>
              <a:gd name="connsiteX4" fmla="*/ 140379 w 1732291"/>
              <a:gd name="connsiteY4" fmla="*/ 48281 h 1188060"/>
              <a:gd name="connsiteX5" fmla="*/ 6929 w 1732291"/>
              <a:gd name="connsiteY5" fmla="*/ 753243 h 1188060"/>
              <a:gd name="connsiteX6" fmla="*/ 30163 w 1732291"/>
              <a:gd name="connsiteY6" fmla="*/ 1179531 h 1188060"/>
              <a:gd name="connsiteX7" fmla="*/ 331022 w 1732291"/>
              <a:gd name="connsiteY7" fmla="*/ 967797 h 1188060"/>
              <a:gd name="connsiteX8" fmla="*/ 395047 w 1732291"/>
              <a:gd name="connsiteY8" fmla="*/ 28750 h 1188060"/>
              <a:gd name="connsiteX0" fmla="*/ 395047 w 1732291"/>
              <a:gd name="connsiteY0" fmla="*/ 28750 h 1186575"/>
              <a:gd name="connsiteX1" fmla="*/ 1619854 w 1732291"/>
              <a:gd name="connsiteY1" fmla="*/ 93695 h 1186575"/>
              <a:gd name="connsiteX2" fmla="*/ 1693504 w 1732291"/>
              <a:gd name="connsiteY2" fmla="*/ 777437 h 1186575"/>
              <a:gd name="connsiteX3" fmla="*/ 960138 w 1732291"/>
              <a:gd name="connsiteY3" fmla="*/ 783891 h 1186575"/>
              <a:gd name="connsiteX4" fmla="*/ 140379 w 1732291"/>
              <a:gd name="connsiteY4" fmla="*/ 48281 h 1186575"/>
              <a:gd name="connsiteX5" fmla="*/ 6929 w 1732291"/>
              <a:gd name="connsiteY5" fmla="*/ 753243 h 1186575"/>
              <a:gd name="connsiteX6" fmla="*/ 30163 w 1732291"/>
              <a:gd name="connsiteY6" fmla="*/ 1179531 h 1186575"/>
              <a:gd name="connsiteX7" fmla="*/ 331022 w 1732291"/>
              <a:gd name="connsiteY7" fmla="*/ 967797 h 1186575"/>
              <a:gd name="connsiteX8" fmla="*/ 302424 w 1732291"/>
              <a:gd name="connsiteY8" fmla="*/ 324134 h 1186575"/>
              <a:gd name="connsiteX9" fmla="*/ 395047 w 1732291"/>
              <a:gd name="connsiteY9" fmla="*/ 28750 h 1186575"/>
              <a:gd name="connsiteX0" fmla="*/ 395047 w 1732291"/>
              <a:gd name="connsiteY0" fmla="*/ 28750 h 1186575"/>
              <a:gd name="connsiteX1" fmla="*/ 1619854 w 1732291"/>
              <a:gd name="connsiteY1" fmla="*/ 93695 h 1186575"/>
              <a:gd name="connsiteX2" fmla="*/ 1693504 w 1732291"/>
              <a:gd name="connsiteY2" fmla="*/ 777437 h 1186575"/>
              <a:gd name="connsiteX3" fmla="*/ 960138 w 1732291"/>
              <a:gd name="connsiteY3" fmla="*/ 783891 h 1186575"/>
              <a:gd name="connsiteX4" fmla="*/ 140379 w 1732291"/>
              <a:gd name="connsiteY4" fmla="*/ 48281 h 1186575"/>
              <a:gd name="connsiteX5" fmla="*/ 6929 w 1732291"/>
              <a:gd name="connsiteY5" fmla="*/ 753243 h 1186575"/>
              <a:gd name="connsiteX6" fmla="*/ 30163 w 1732291"/>
              <a:gd name="connsiteY6" fmla="*/ 1179531 h 1186575"/>
              <a:gd name="connsiteX7" fmla="*/ 331022 w 1732291"/>
              <a:gd name="connsiteY7" fmla="*/ 967797 h 1186575"/>
              <a:gd name="connsiteX8" fmla="*/ 493066 w 1732291"/>
              <a:gd name="connsiteY8" fmla="*/ 354784 h 1186575"/>
              <a:gd name="connsiteX9" fmla="*/ 395047 w 1732291"/>
              <a:gd name="connsiteY9" fmla="*/ 28750 h 1186575"/>
              <a:gd name="connsiteX0" fmla="*/ 421301 w 1758545"/>
              <a:gd name="connsiteY0" fmla="*/ 28750 h 1186575"/>
              <a:gd name="connsiteX1" fmla="*/ 1646108 w 1758545"/>
              <a:gd name="connsiteY1" fmla="*/ 93695 h 1186575"/>
              <a:gd name="connsiteX2" fmla="*/ 1719758 w 1758545"/>
              <a:gd name="connsiteY2" fmla="*/ 777437 h 1186575"/>
              <a:gd name="connsiteX3" fmla="*/ 986392 w 1758545"/>
              <a:gd name="connsiteY3" fmla="*/ 783891 h 1186575"/>
              <a:gd name="connsiteX4" fmla="*/ 90376 w 1758545"/>
              <a:gd name="connsiteY4" fmla="*/ 38064 h 1186575"/>
              <a:gd name="connsiteX5" fmla="*/ 33183 w 1758545"/>
              <a:gd name="connsiteY5" fmla="*/ 753243 h 1186575"/>
              <a:gd name="connsiteX6" fmla="*/ 56417 w 1758545"/>
              <a:gd name="connsiteY6" fmla="*/ 1179531 h 1186575"/>
              <a:gd name="connsiteX7" fmla="*/ 357276 w 1758545"/>
              <a:gd name="connsiteY7" fmla="*/ 967797 h 1186575"/>
              <a:gd name="connsiteX8" fmla="*/ 519320 w 1758545"/>
              <a:gd name="connsiteY8" fmla="*/ 354784 h 1186575"/>
              <a:gd name="connsiteX9" fmla="*/ 421301 w 1758545"/>
              <a:gd name="connsiteY9" fmla="*/ 28750 h 1186575"/>
              <a:gd name="connsiteX0" fmla="*/ 421301 w 1758545"/>
              <a:gd name="connsiteY0" fmla="*/ 28750 h 1203131"/>
              <a:gd name="connsiteX1" fmla="*/ 1646108 w 1758545"/>
              <a:gd name="connsiteY1" fmla="*/ 93695 h 1203131"/>
              <a:gd name="connsiteX2" fmla="*/ 1719758 w 1758545"/>
              <a:gd name="connsiteY2" fmla="*/ 777437 h 1203131"/>
              <a:gd name="connsiteX3" fmla="*/ 986392 w 1758545"/>
              <a:gd name="connsiteY3" fmla="*/ 783891 h 1203131"/>
              <a:gd name="connsiteX4" fmla="*/ 90376 w 1758545"/>
              <a:gd name="connsiteY4" fmla="*/ 38064 h 1203131"/>
              <a:gd name="connsiteX5" fmla="*/ 33183 w 1758545"/>
              <a:gd name="connsiteY5" fmla="*/ 753243 h 1203131"/>
              <a:gd name="connsiteX6" fmla="*/ 56417 w 1758545"/>
              <a:gd name="connsiteY6" fmla="*/ 1179531 h 1203131"/>
              <a:gd name="connsiteX7" fmla="*/ 404937 w 1758545"/>
              <a:gd name="connsiteY7" fmla="*/ 1059749 h 1203131"/>
              <a:gd name="connsiteX8" fmla="*/ 519320 w 1758545"/>
              <a:gd name="connsiteY8" fmla="*/ 354784 h 1203131"/>
              <a:gd name="connsiteX9" fmla="*/ 421301 w 1758545"/>
              <a:gd name="connsiteY9" fmla="*/ 28750 h 1203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8545" h="1203131">
                <a:moveTo>
                  <a:pt x="421301" y="28750"/>
                </a:moveTo>
                <a:cubicBezTo>
                  <a:pt x="533292" y="-40522"/>
                  <a:pt x="1632255" y="29041"/>
                  <a:pt x="1646108" y="93695"/>
                </a:cubicBezTo>
                <a:cubicBezTo>
                  <a:pt x="1673816" y="158350"/>
                  <a:pt x="1829711" y="662404"/>
                  <a:pt x="1719758" y="777437"/>
                </a:cubicBezTo>
                <a:cubicBezTo>
                  <a:pt x="1609805" y="892470"/>
                  <a:pt x="1272253" y="793031"/>
                  <a:pt x="986392" y="783891"/>
                </a:cubicBezTo>
                <a:cubicBezTo>
                  <a:pt x="1024622" y="468245"/>
                  <a:pt x="238123" y="9116"/>
                  <a:pt x="90376" y="38064"/>
                </a:cubicBezTo>
                <a:cubicBezTo>
                  <a:pt x="-57371" y="67012"/>
                  <a:pt x="16601" y="608974"/>
                  <a:pt x="33183" y="753243"/>
                </a:cubicBezTo>
                <a:cubicBezTo>
                  <a:pt x="49765" y="897512"/>
                  <a:pt x="-5542" y="1128447"/>
                  <a:pt x="56417" y="1179531"/>
                </a:cubicBezTo>
                <a:cubicBezTo>
                  <a:pt x="118376" y="1230615"/>
                  <a:pt x="359560" y="1202315"/>
                  <a:pt x="404937" y="1059749"/>
                </a:cubicBezTo>
                <a:cubicBezTo>
                  <a:pt x="450314" y="917183"/>
                  <a:pt x="508649" y="511292"/>
                  <a:pt x="519320" y="354784"/>
                </a:cubicBezTo>
                <a:cubicBezTo>
                  <a:pt x="529991" y="198276"/>
                  <a:pt x="201729" y="67156"/>
                  <a:pt x="421301" y="28750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 dirty="0"/>
          </a:p>
        </p:txBody>
      </p:sp>
      <p:sp>
        <p:nvSpPr>
          <p:cNvPr id="11" name="Freeform 10"/>
          <p:cNvSpPr/>
          <p:nvPr/>
        </p:nvSpPr>
        <p:spPr>
          <a:xfrm>
            <a:off x="406301" y="7039857"/>
            <a:ext cx="859583" cy="872151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83" h="872151">
                <a:moveTo>
                  <a:pt x="738183" y="78493"/>
                </a:moveTo>
                <a:cubicBezTo>
                  <a:pt x="920601" y="226275"/>
                  <a:pt x="869801" y="683476"/>
                  <a:pt x="765892" y="798930"/>
                </a:cubicBezTo>
                <a:cubicBezTo>
                  <a:pt x="661983" y="914384"/>
                  <a:pt x="232492" y="884365"/>
                  <a:pt x="114728" y="771220"/>
                </a:cubicBezTo>
                <a:cubicBezTo>
                  <a:pt x="-3036" y="658075"/>
                  <a:pt x="-44599" y="235511"/>
                  <a:pt x="59310" y="120057"/>
                </a:cubicBezTo>
                <a:cubicBezTo>
                  <a:pt x="163219" y="4603"/>
                  <a:pt x="464163" y="-60098"/>
                  <a:pt x="738183" y="78493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406301" y="8305801"/>
            <a:ext cx="859583" cy="872151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583" h="872151">
                <a:moveTo>
                  <a:pt x="738183" y="78493"/>
                </a:moveTo>
                <a:cubicBezTo>
                  <a:pt x="920601" y="226275"/>
                  <a:pt x="869801" y="683476"/>
                  <a:pt x="765892" y="798930"/>
                </a:cubicBezTo>
                <a:cubicBezTo>
                  <a:pt x="661983" y="914384"/>
                  <a:pt x="232492" y="884365"/>
                  <a:pt x="114728" y="771220"/>
                </a:cubicBezTo>
                <a:cubicBezTo>
                  <a:pt x="-3036" y="658075"/>
                  <a:pt x="-44599" y="235511"/>
                  <a:pt x="59310" y="120057"/>
                </a:cubicBezTo>
                <a:cubicBezTo>
                  <a:pt x="163219" y="4603"/>
                  <a:pt x="464163" y="-60098"/>
                  <a:pt x="738183" y="78493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447799" y="7206629"/>
            <a:ext cx="2953545" cy="53859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dirty="0" smtClean="0"/>
              <a:t>Low Grade 0.1 opt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461655" y="8472571"/>
            <a:ext cx="3034337" cy="544100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dirty="0" smtClean="0"/>
              <a:t>High Grade 1.0 opt</a:t>
            </a:r>
            <a:endParaRPr lang="en-US" dirty="0"/>
          </a:p>
        </p:txBody>
      </p:sp>
      <p:sp>
        <p:nvSpPr>
          <p:cNvPr id="15" name="Freeform 14"/>
          <p:cNvSpPr/>
          <p:nvPr/>
        </p:nvSpPr>
        <p:spPr>
          <a:xfrm>
            <a:off x="7916930" y="2313709"/>
            <a:ext cx="1319044" cy="1489342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  <a:gd name="connsiteX0" fmla="*/ 965870 w 1087270"/>
              <a:gd name="connsiteY0" fmla="*/ 89281 h 884444"/>
              <a:gd name="connsiteX1" fmla="*/ 993579 w 1087270"/>
              <a:gd name="connsiteY1" fmla="*/ 809718 h 884444"/>
              <a:gd name="connsiteX2" fmla="*/ 342415 w 1087270"/>
              <a:gd name="connsiteY2" fmla="*/ 782008 h 884444"/>
              <a:gd name="connsiteX3" fmla="*/ 23760 w 1087270"/>
              <a:gd name="connsiteY3" fmla="*/ 103136 h 884444"/>
              <a:gd name="connsiteX4" fmla="*/ 965870 w 1087270"/>
              <a:gd name="connsiteY4" fmla="*/ 89281 h 884444"/>
              <a:gd name="connsiteX0" fmla="*/ 978532 w 1104981"/>
              <a:gd name="connsiteY0" fmla="*/ 98081 h 994855"/>
              <a:gd name="connsiteX1" fmla="*/ 1006241 w 1104981"/>
              <a:gd name="connsiteY1" fmla="*/ 818518 h 994855"/>
              <a:gd name="connsiteX2" fmla="*/ 271950 w 1104981"/>
              <a:gd name="connsiteY2" fmla="*/ 943208 h 994855"/>
              <a:gd name="connsiteX3" fmla="*/ 36422 w 1104981"/>
              <a:gd name="connsiteY3" fmla="*/ 111936 h 994855"/>
              <a:gd name="connsiteX4" fmla="*/ 978532 w 1104981"/>
              <a:gd name="connsiteY4" fmla="*/ 98081 h 994855"/>
              <a:gd name="connsiteX0" fmla="*/ 981499 w 1209326"/>
              <a:gd name="connsiteY0" fmla="*/ 98081 h 1026465"/>
              <a:gd name="connsiteX1" fmla="*/ 1161608 w 1209326"/>
              <a:gd name="connsiteY1" fmla="*/ 901645 h 1026465"/>
              <a:gd name="connsiteX2" fmla="*/ 274917 w 1209326"/>
              <a:gd name="connsiteY2" fmla="*/ 943208 h 1026465"/>
              <a:gd name="connsiteX3" fmla="*/ 39389 w 1209326"/>
              <a:gd name="connsiteY3" fmla="*/ 111936 h 1026465"/>
              <a:gd name="connsiteX4" fmla="*/ 981499 w 1209326"/>
              <a:gd name="connsiteY4" fmla="*/ 98081 h 1026465"/>
              <a:gd name="connsiteX0" fmla="*/ 1188903 w 1307671"/>
              <a:gd name="connsiteY0" fmla="*/ 92659 h 1035637"/>
              <a:gd name="connsiteX1" fmla="*/ 1175048 w 1307671"/>
              <a:gd name="connsiteY1" fmla="*/ 910078 h 1035637"/>
              <a:gd name="connsiteX2" fmla="*/ 288357 w 1307671"/>
              <a:gd name="connsiteY2" fmla="*/ 951641 h 1035637"/>
              <a:gd name="connsiteX3" fmla="*/ 52829 w 1307671"/>
              <a:gd name="connsiteY3" fmla="*/ 120369 h 1035637"/>
              <a:gd name="connsiteX4" fmla="*/ 1188903 w 1307671"/>
              <a:gd name="connsiteY4" fmla="*/ 92659 h 1035637"/>
              <a:gd name="connsiteX0" fmla="*/ 1192077 w 1311630"/>
              <a:gd name="connsiteY0" fmla="*/ 89570 h 999958"/>
              <a:gd name="connsiteX1" fmla="*/ 1178222 w 1311630"/>
              <a:gd name="connsiteY1" fmla="*/ 906989 h 999958"/>
              <a:gd name="connsiteX2" fmla="*/ 277677 w 1311630"/>
              <a:gd name="connsiteY2" fmla="*/ 893134 h 999958"/>
              <a:gd name="connsiteX3" fmla="*/ 56003 w 1311630"/>
              <a:gd name="connsiteY3" fmla="*/ 117280 h 999958"/>
              <a:gd name="connsiteX4" fmla="*/ 1192077 w 1311630"/>
              <a:gd name="connsiteY4" fmla="*/ 89570 h 999958"/>
              <a:gd name="connsiteX0" fmla="*/ 1169396 w 1288949"/>
              <a:gd name="connsiteY0" fmla="*/ 89570 h 967541"/>
              <a:gd name="connsiteX1" fmla="*/ 1155541 w 1288949"/>
              <a:gd name="connsiteY1" fmla="*/ 906989 h 967541"/>
              <a:gd name="connsiteX2" fmla="*/ 254996 w 1288949"/>
              <a:gd name="connsiteY2" fmla="*/ 893134 h 967541"/>
              <a:gd name="connsiteX3" fmla="*/ 33322 w 1288949"/>
              <a:gd name="connsiteY3" fmla="*/ 117280 h 967541"/>
              <a:gd name="connsiteX4" fmla="*/ 1169396 w 1288949"/>
              <a:gd name="connsiteY4" fmla="*/ 89570 h 967541"/>
              <a:gd name="connsiteX0" fmla="*/ 1193607 w 1322032"/>
              <a:gd name="connsiteY0" fmla="*/ 88810 h 962312"/>
              <a:gd name="connsiteX1" fmla="*/ 1179752 w 1322032"/>
              <a:gd name="connsiteY1" fmla="*/ 906229 h 962312"/>
              <a:gd name="connsiteX2" fmla="*/ 126807 w 1322032"/>
              <a:gd name="connsiteY2" fmla="*/ 878520 h 962312"/>
              <a:gd name="connsiteX3" fmla="*/ 57533 w 1322032"/>
              <a:gd name="connsiteY3" fmla="*/ 116520 h 962312"/>
              <a:gd name="connsiteX4" fmla="*/ 1193607 w 1322032"/>
              <a:gd name="connsiteY4" fmla="*/ 88810 h 962312"/>
              <a:gd name="connsiteX0" fmla="*/ 1136295 w 1264720"/>
              <a:gd name="connsiteY0" fmla="*/ 65264 h 938766"/>
              <a:gd name="connsiteX1" fmla="*/ 1122440 w 1264720"/>
              <a:gd name="connsiteY1" fmla="*/ 882683 h 938766"/>
              <a:gd name="connsiteX2" fmla="*/ 69495 w 1264720"/>
              <a:gd name="connsiteY2" fmla="*/ 854974 h 938766"/>
              <a:gd name="connsiteX3" fmla="*/ 221 w 1264720"/>
              <a:gd name="connsiteY3" fmla="*/ 92974 h 938766"/>
              <a:gd name="connsiteX4" fmla="*/ 1136295 w 1264720"/>
              <a:gd name="connsiteY4" fmla="*/ 65264 h 938766"/>
              <a:gd name="connsiteX0" fmla="*/ 1114290 w 1242715"/>
              <a:gd name="connsiteY0" fmla="*/ 61623 h 964222"/>
              <a:gd name="connsiteX1" fmla="*/ 1100435 w 1242715"/>
              <a:gd name="connsiteY1" fmla="*/ 879042 h 964222"/>
              <a:gd name="connsiteX2" fmla="*/ 47490 w 1242715"/>
              <a:gd name="connsiteY2" fmla="*/ 851333 h 964222"/>
              <a:gd name="connsiteX3" fmla="*/ 158325 w 1242715"/>
              <a:gd name="connsiteY3" fmla="*/ 103187 h 964222"/>
              <a:gd name="connsiteX4" fmla="*/ 1114290 w 1242715"/>
              <a:gd name="connsiteY4" fmla="*/ 61623 h 964222"/>
              <a:gd name="connsiteX0" fmla="*/ 1091246 w 1139702"/>
              <a:gd name="connsiteY0" fmla="*/ 61623 h 866173"/>
              <a:gd name="connsiteX1" fmla="*/ 717173 w 1139702"/>
              <a:gd name="connsiteY1" fmla="*/ 560388 h 866173"/>
              <a:gd name="connsiteX2" fmla="*/ 24446 w 1139702"/>
              <a:gd name="connsiteY2" fmla="*/ 851333 h 866173"/>
              <a:gd name="connsiteX3" fmla="*/ 135281 w 1139702"/>
              <a:gd name="connsiteY3" fmla="*/ 103187 h 866173"/>
              <a:gd name="connsiteX4" fmla="*/ 1091246 w 1139702"/>
              <a:gd name="connsiteY4" fmla="*/ 61623 h 866173"/>
              <a:gd name="connsiteX0" fmla="*/ 1091246 w 1136400"/>
              <a:gd name="connsiteY0" fmla="*/ 61623 h 876479"/>
              <a:gd name="connsiteX1" fmla="*/ 717173 w 1136400"/>
              <a:gd name="connsiteY1" fmla="*/ 560388 h 876479"/>
              <a:gd name="connsiteX2" fmla="*/ 24446 w 1136400"/>
              <a:gd name="connsiteY2" fmla="*/ 851333 h 876479"/>
              <a:gd name="connsiteX3" fmla="*/ 135281 w 1136400"/>
              <a:gd name="connsiteY3" fmla="*/ 103187 h 876479"/>
              <a:gd name="connsiteX4" fmla="*/ 1091246 w 1136400"/>
              <a:gd name="connsiteY4" fmla="*/ 61623 h 876479"/>
              <a:gd name="connsiteX0" fmla="*/ 1091246 w 1123479"/>
              <a:gd name="connsiteY0" fmla="*/ 61623 h 886353"/>
              <a:gd name="connsiteX1" fmla="*/ 717173 w 1123479"/>
              <a:gd name="connsiteY1" fmla="*/ 560388 h 886353"/>
              <a:gd name="connsiteX2" fmla="*/ 24446 w 1123479"/>
              <a:gd name="connsiteY2" fmla="*/ 851333 h 886353"/>
              <a:gd name="connsiteX3" fmla="*/ 135281 w 1123479"/>
              <a:gd name="connsiteY3" fmla="*/ 103187 h 886353"/>
              <a:gd name="connsiteX4" fmla="*/ 1091246 w 1123479"/>
              <a:gd name="connsiteY4" fmla="*/ 61623 h 886353"/>
              <a:gd name="connsiteX0" fmla="*/ 1280604 w 1319592"/>
              <a:gd name="connsiteY0" fmla="*/ 74916 h 907394"/>
              <a:gd name="connsiteX1" fmla="*/ 754131 w 1319592"/>
              <a:gd name="connsiteY1" fmla="*/ 601390 h 907394"/>
              <a:gd name="connsiteX2" fmla="*/ 61404 w 1319592"/>
              <a:gd name="connsiteY2" fmla="*/ 892335 h 907394"/>
              <a:gd name="connsiteX3" fmla="*/ 172239 w 1319592"/>
              <a:gd name="connsiteY3" fmla="*/ 144189 h 907394"/>
              <a:gd name="connsiteX4" fmla="*/ 1280604 w 1319592"/>
              <a:gd name="connsiteY4" fmla="*/ 74916 h 907394"/>
              <a:gd name="connsiteX0" fmla="*/ 1254926 w 1293914"/>
              <a:gd name="connsiteY0" fmla="*/ 47264 h 879742"/>
              <a:gd name="connsiteX1" fmla="*/ 728453 w 1293914"/>
              <a:gd name="connsiteY1" fmla="*/ 573738 h 879742"/>
              <a:gd name="connsiteX2" fmla="*/ 35726 w 1293914"/>
              <a:gd name="connsiteY2" fmla="*/ 864683 h 879742"/>
              <a:gd name="connsiteX3" fmla="*/ 146561 w 1293914"/>
              <a:gd name="connsiteY3" fmla="*/ 116537 h 879742"/>
              <a:gd name="connsiteX4" fmla="*/ 550776 w 1293914"/>
              <a:gd name="connsiteY4" fmla="*/ 0 h 879742"/>
              <a:gd name="connsiteX5" fmla="*/ 1254926 w 1293914"/>
              <a:gd name="connsiteY5" fmla="*/ 47264 h 879742"/>
              <a:gd name="connsiteX0" fmla="*/ 1280056 w 1319044"/>
              <a:gd name="connsiteY0" fmla="*/ 656864 h 1489342"/>
              <a:gd name="connsiteX1" fmla="*/ 753583 w 1319044"/>
              <a:gd name="connsiteY1" fmla="*/ 1183338 h 1489342"/>
              <a:gd name="connsiteX2" fmla="*/ 60856 w 1319044"/>
              <a:gd name="connsiteY2" fmla="*/ 1474283 h 1489342"/>
              <a:gd name="connsiteX3" fmla="*/ 171691 w 1319044"/>
              <a:gd name="connsiteY3" fmla="*/ 726137 h 1489342"/>
              <a:gd name="connsiteX4" fmla="*/ 1268633 w 1319044"/>
              <a:gd name="connsiteY4" fmla="*/ 0 h 1489342"/>
              <a:gd name="connsiteX5" fmla="*/ 1280056 w 1319044"/>
              <a:gd name="connsiteY5" fmla="*/ 656864 h 1489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19044" h="1489342">
                <a:moveTo>
                  <a:pt x="1280056" y="656864"/>
                </a:moveTo>
                <a:cubicBezTo>
                  <a:pt x="1462474" y="804646"/>
                  <a:pt x="956783" y="1047102"/>
                  <a:pt x="753583" y="1183338"/>
                </a:cubicBezTo>
                <a:cubicBezTo>
                  <a:pt x="550383" y="1319574"/>
                  <a:pt x="157838" y="1550483"/>
                  <a:pt x="60856" y="1474283"/>
                </a:cubicBezTo>
                <a:cubicBezTo>
                  <a:pt x="-36126" y="1398083"/>
                  <a:pt x="-29605" y="971851"/>
                  <a:pt x="171691" y="726137"/>
                </a:cubicBezTo>
                <a:cubicBezTo>
                  <a:pt x="372987" y="480423"/>
                  <a:pt x="1083906" y="11545"/>
                  <a:pt x="1268633" y="0"/>
                </a:cubicBezTo>
                <a:lnTo>
                  <a:pt x="1280056" y="656864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28600" y="892907"/>
            <a:ext cx="1148071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Map 6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181006" y="3091261"/>
            <a:ext cx="882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Surface</a:t>
            </a:r>
            <a:endParaRPr lang="en-US" sz="1800" dirty="0"/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3063299" y="3275927"/>
            <a:ext cx="746701" cy="184666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17"/>
          <p:cNvSpPr/>
          <p:nvPr/>
        </p:nvSpPr>
        <p:spPr>
          <a:xfrm>
            <a:off x="11230632" y="7907293"/>
            <a:ext cx="1403008" cy="1361259"/>
          </a:xfrm>
          <a:custGeom>
            <a:avLst/>
            <a:gdLst>
              <a:gd name="connsiteX0" fmla="*/ 980228 w 2825700"/>
              <a:gd name="connsiteY0" fmla="*/ 581616 h 1897970"/>
              <a:gd name="connsiteX1" fmla="*/ 1797646 w 2825700"/>
              <a:gd name="connsiteY1" fmla="*/ 13579 h 1897970"/>
              <a:gd name="connsiteX2" fmla="*/ 2767464 w 2825700"/>
              <a:gd name="connsiteY2" fmla="*/ 235252 h 1897970"/>
              <a:gd name="connsiteX3" fmla="*/ 2628919 w 2825700"/>
              <a:gd name="connsiteY3" fmla="*/ 872561 h 1897970"/>
              <a:gd name="connsiteX4" fmla="*/ 1908482 w 2825700"/>
              <a:gd name="connsiteY4" fmla="*/ 734016 h 1897970"/>
              <a:gd name="connsiteX5" fmla="*/ 1575973 w 2825700"/>
              <a:gd name="connsiteY5" fmla="*/ 1163507 h 1897970"/>
              <a:gd name="connsiteX6" fmla="*/ 1146482 w 2825700"/>
              <a:gd name="connsiteY6" fmla="*/ 1883943 h 1897970"/>
              <a:gd name="connsiteX7" fmla="*/ 79682 w 2825700"/>
              <a:gd name="connsiteY7" fmla="*/ 1579143 h 1897970"/>
              <a:gd name="connsiteX8" fmla="*/ 176664 w 2825700"/>
              <a:gd name="connsiteY8" fmla="*/ 844852 h 1897970"/>
              <a:gd name="connsiteX9" fmla="*/ 966373 w 2825700"/>
              <a:gd name="connsiteY9" fmla="*/ 1038816 h 1897970"/>
              <a:gd name="connsiteX10" fmla="*/ 910955 w 2825700"/>
              <a:gd name="connsiteY10" fmla="*/ 692452 h 1897970"/>
              <a:gd name="connsiteX11" fmla="*/ 980228 w 2825700"/>
              <a:gd name="connsiteY11" fmla="*/ 581616 h 1897970"/>
              <a:gd name="connsiteX0" fmla="*/ 967464 w 2812936"/>
              <a:gd name="connsiteY0" fmla="*/ 581616 h 1897970"/>
              <a:gd name="connsiteX1" fmla="*/ 1784882 w 2812936"/>
              <a:gd name="connsiteY1" fmla="*/ 13579 h 1897970"/>
              <a:gd name="connsiteX2" fmla="*/ 2754700 w 2812936"/>
              <a:gd name="connsiteY2" fmla="*/ 235252 h 1897970"/>
              <a:gd name="connsiteX3" fmla="*/ 2616155 w 2812936"/>
              <a:gd name="connsiteY3" fmla="*/ 872561 h 1897970"/>
              <a:gd name="connsiteX4" fmla="*/ 1895718 w 2812936"/>
              <a:gd name="connsiteY4" fmla="*/ 734016 h 1897970"/>
              <a:gd name="connsiteX5" fmla="*/ 1563209 w 2812936"/>
              <a:gd name="connsiteY5" fmla="*/ 1163507 h 1897970"/>
              <a:gd name="connsiteX6" fmla="*/ 1133718 w 2812936"/>
              <a:gd name="connsiteY6" fmla="*/ 1883943 h 1897970"/>
              <a:gd name="connsiteX7" fmla="*/ 66918 w 2812936"/>
              <a:gd name="connsiteY7" fmla="*/ 1579143 h 1897970"/>
              <a:gd name="connsiteX8" fmla="*/ 163900 w 2812936"/>
              <a:gd name="connsiteY8" fmla="*/ 844852 h 1897970"/>
              <a:gd name="connsiteX9" fmla="*/ 593391 w 2812936"/>
              <a:gd name="connsiteY9" fmla="*/ 775579 h 1897970"/>
              <a:gd name="connsiteX10" fmla="*/ 898191 w 2812936"/>
              <a:gd name="connsiteY10" fmla="*/ 692452 h 1897970"/>
              <a:gd name="connsiteX11" fmla="*/ 967464 w 2812936"/>
              <a:gd name="connsiteY11" fmla="*/ 581616 h 1897970"/>
              <a:gd name="connsiteX0" fmla="*/ 967464 w 2911426"/>
              <a:gd name="connsiteY0" fmla="*/ 579527 h 1895881"/>
              <a:gd name="connsiteX1" fmla="*/ 1784882 w 2911426"/>
              <a:gd name="connsiteY1" fmla="*/ 11490 h 1895881"/>
              <a:gd name="connsiteX2" fmla="*/ 2754700 w 2911426"/>
              <a:gd name="connsiteY2" fmla="*/ 233163 h 1895881"/>
              <a:gd name="connsiteX3" fmla="*/ 2823973 w 2911426"/>
              <a:gd name="connsiteY3" fmla="*/ 648799 h 1895881"/>
              <a:gd name="connsiteX4" fmla="*/ 1895718 w 2911426"/>
              <a:gd name="connsiteY4" fmla="*/ 731927 h 1895881"/>
              <a:gd name="connsiteX5" fmla="*/ 1563209 w 2911426"/>
              <a:gd name="connsiteY5" fmla="*/ 1161418 h 1895881"/>
              <a:gd name="connsiteX6" fmla="*/ 1133718 w 2911426"/>
              <a:gd name="connsiteY6" fmla="*/ 1881854 h 1895881"/>
              <a:gd name="connsiteX7" fmla="*/ 66918 w 2911426"/>
              <a:gd name="connsiteY7" fmla="*/ 1577054 h 1895881"/>
              <a:gd name="connsiteX8" fmla="*/ 163900 w 2911426"/>
              <a:gd name="connsiteY8" fmla="*/ 842763 h 1895881"/>
              <a:gd name="connsiteX9" fmla="*/ 593391 w 2911426"/>
              <a:gd name="connsiteY9" fmla="*/ 773490 h 1895881"/>
              <a:gd name="connsiteX10" fmla="*/ 898191 w 2911426"/>
              <a:gd name="connsiteY10" fmla="*/ 690363 h 1895881"/>
              <a:gd name="connsiteX11" fmla="*/ 967464 w 2911426"/>
              <a:gd name="connsiteY11" fmla="*/ 579527 h 1895881"/>
              <a:gd name="connsiteX0" fmla="*/ 967464 w 2908671"/>
              <a:gd name="connsiteY0" fmla="*/ 401922 h 1718276"/>
              <a:gd name="connsiteX1" fmla="*/ 1840300 w 2908671"/>
              <a:gd name="connsiteY1" fmla="*/ 41704 h 1718276"/>
              <a:gd name="connsiteX2" fmla="*/ 2754700 w 2908671"/>
              <a:gd name="connsiteY2" fmla="*/ 55558 h 1718276"/>
              <a:gd name="connsiteX3" fmla="*/ 2823973 w 2908671"/>
              <a:gd name="connsiteY3" fmla="*/ 471194 h 1718276"/>
              <a:gd name="connsiteX4" fmla="*/ 1895718 w 2908671"/>
              <a:gd name="connsiteY4" fmla="*/ 554322 h 1718276"/>
              <a:gd name="connsiteX5" fmla="*/ 1563209 w 2908671"/>
              <a:gd name="connsiteY5" fmla="*/ 983813 h 1718276"/>
              <a:gd name="connsiteX6" fmla="*/ 1133718 w 2908671"/>
              <a:gd name="connsiteY6" fmla="*/ 1704249 h 1718276"/>
              <a:gd name="connsiteX7" fmla="*/ 66918 w 2908671"/>
              <a:gd name="connsiteY7" fmla="*/ 1399449 h 1718276"/>
              <a:gd name="connsiteX8" fmla="*/ 163900 w 2908671"/>
              <a:gd name="connsiteY8" fmla="*/ 665158 h 1718276"/>
              <a:gd name="connsiteX9" fmla="*/ 593391 w 2908671"/>
              <a:gd name="connsiteY9" fmla="*/ 595885 h 1718276"/>
              <a:gd name="connsiteX10" fmla="*/ 898191 w 2908671"/>
              <a:gd name="connsiteY10" fmla="*/ 512758 h 1718276"/>
              <a:gd name="connsiteX11" fmla="*/ 967464 w 2908671"/>
              <a:gd name="connsiteY11" fmla="*/ 401922 h 1718276"/>
              <a:gd name="connsiteX0" fmla="*/ 967464 w 2920629"/>
              <a:gd name="connsiteY0" fmla="*/ 401922 h 1718276"/>
              <a:gd name="connsiteX1" fmla="*/ 1840300 w 2920629"/>
              <a:gd name="connsiteY1" fmla="*/ 41704 h 1718276"/>
              <a:gd name="connsiteX2" fmla="*/ 2754700 w 2920629"/>
              <a:gd name="connsiteY2" fmla="*/ 55558 h 1718276"/>
              <a:gd name="connsiteX3" fmla="*/ 2823973 w 2920629"/>
              <a:gd name="connsiteY3" fmla="*/ 471194 h 1718276"/>
              <a:gd name="connsiteX4" fmla="*/ 1729463 w 2920629"/>
              <a:gd name="connsiteY4" fmla="*/ 512759 h 1718276"/>
              <a:gd name="connsiteX5" fmla="*/ 1563209 w 2920629"/>
              <a:gd name="connsiteY5" fmla="*/ 983813 h 1718276"/>
              <a:gd name="connsiteX6" fmla="*/ 1133718 w 2920629"/>
              <a:gd name="connsiteY6" fmla="*/ 1704249 h 1718276"/>
              <a:gd name="connsiteX7" fmla="*/ 66918 w 2920629"/>
              <a:gd name="connsiteY7" fmla="*/ 1399449 h 1718276"/>
              <a:gd name="connsiteX8" fmla="*/ 163900 w 2920629"/>
              <a:gd name="connsiteY8" fmla="*/ 665158 h 1718276"/>
              <a:gd name="connsiteX9" fmla="*/ 593391 w 2920629"/>
              <a:gd name="connsiteY9" fmla="*/ 595885 h 1718276"/>
              <a:gd name="connsiteX10" fmla="*/ 898191 w 2920629"/>
              <a:gd name="connsiteY10" fmla="*/ 512758 h 1718276"/>
              <a:gd name="connsiteX11" fmla="*/ 967464 w 2920629"/>
              <a:gd name="connsiteY11" fmla="*/ 401922 h 1718276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898191 w 2920629"/>
              <a:gd name="connsiteY10" fmla="*/ 500815 h 1706333"/>
              <a:gd name="connsiteX11" fmla="*/ 1272264 w 2920629"/>
              <a:gd name="connsiteY11" fmla="*/ 196015 h 1706333"/>
              <a:gd name="connsiteX0" fmla="*/ 1272264 w 2920629"/>
              <a:gd name="connsiteY0" fmla="*/ 196015 h 1706333"/>
              <a:gd name="connsiteX1" fmla="*/ 1840300 w 2920629"/>
              <a:gd name="connsiteY1" fmla="*/ 29761 h 1706333"/>
              <a:gd name="connsiteX2" fmla="*/ 2754700 w 2920629"/>
              <a:gd name="connsiteY2" fmla="*/ 43615 h 1706333"/>
              <a:gd name="connsiteX3" fmla="*/ 2823973 w 2920629"/>
              <a:gd name="connsiteY3" fmla="*/ 459251 h 1706333"/>
              <a:gd name="connsiteX4" fmla="*/ 1729463 w 2920629"/>
              <a:gd name="connsiteY4" fmla="*/ 500816 h 1706333"/>
              <a:gd name="connsiteX5" fmla="*/ 1563209 w 2920629"/>
              <a:gd name="connsiteY5" fmla="*/ 971870 h 1706333"/>
              <a:gd name="connsiteX6" fmla="*/ 1133718 w 2920629"/>
              <a:gd name="connsiteY6" fmla="*/ 1692306 h 1706333"/>
              <a:gd name="connsiteX7" fmla="*/ 66918 w 2920629"/>
              <a:gd name="connsiteY7" fmla="*/ 1387506 h 1706333"/>
              <a:gd name="connsiteX8" fmla="*/ 163900 w 2920629"/>
              <a:gd name="connsiteY8" fmla="*/ 653215 h 1706333"/>
              <a:gd name="connsiteX9" fmla="*/ 593391 w 2920629"/>
              <a:gd name="connsiteY9" fmla="*/ 583942 h 1706333"/>
              <a:gd name="connsiteX10" fmla="*/ 1147573 w 2920629"/>
              <a:gd name="connsiteY10" fmla="*/ 528524 h 1706333"/>
              <a:gd name="connsiteX11" fmla="*/ 1272264 w 2920629"/>
              <a:gd name="connsiteY11" fmla="*/ 196015 h 1706333"/>
              <a:gd name="connsiteX0" fmla="*/ 1402388 w 3050753"/>
              <a:gd name="connsiteY0" fmla="*/ 196015 h 1706566"/>
              <a:gd name="connsiteX1" fmla="*/ 1970424 w 3050753"/>
              <a:gd name="connsiteY1" fmla="*/ 29761 h 1706566"/>
              <a:gd name="connsiteX2" fmla="*/ 2884824 w 3050753"/>
              <a:gd name="connsiteY2" fmla="*/ 43615 h 1706566"/>
              <a:gd name="connsiteX3" fmla="*/ 2954097 w 3050753"/>
              <a:gd name="connsiteY3" fmla="*/ 459251 h 1706566"/>
              <a:gd name="connsiteX4" fmla="*/ 1859587 w 3050753"/>
              <a:gd name="connsiteY4" fmla="*/ 500816 h 1706566"/>
              <a:gd name="connsiteX5" fmla="*/ 1693333 w 3050753"/>
              <a:gd name="connsiteY5" fmla="*/ 971870 h 1706566"/>
              <a:gd name="connsiteX6" fmla="*/ 1263842 w 3050753"/>
              <a:gd name="connsiteY6" fmla="*/ 1692306 h 1706566"/>
              <a:gd name="connsiteX7" fmla="*/ 197042 w 3050753"/>
              <a:gd name="connsiteY7" fmla="*/ 1387506 h 1706566"/>
              <a:gd name="connsiteX8" fmla="*/ 44642 w 3050753"/>
              <a:gd name="connsiteY8" fmla="*/ 625506 h 1706566"/>
              <a:gd name="connsiteX9" fmla="*/ 723515 w 3050753"/>
              <a:gd name="connsiteY9" fmla="*/ 583942 h 1706566"/>
              <a:gd name="connsiteX10" fmla="*/ 1277697 w 3050753"/>
              <a:gd name="connsiteY10" fmla="*/ 528524 h 1706566"/>
              <a:gd name="connsiteX11" fmla="*/ 1402388 w 3050753"/>
              <a:gd name="connsiteY11" fmla="*/ 196015 h 1706566"/>
              <a:gd name="connsiteX0" fmla="*/ 1478689 w 3127054"/>
              <a:gd name="connsiteY0" fmla="*/ 196015 h 1721061"/>
              <a:gd name="connsiteX1" fmla="*/ 2046725 w 3127054"/>
              <a:gd name="connsiteY1" fmla="*/ 29761 h 1721061"/>
              <a:gd name="connsiteX2" fmla="*/ 2961125 w 3127054"/>
              <a:gd name="connsiteY2" fmla="*/ 43615 h 1721061"/>
              <a:gd name="connsiteX3" fmla="*/ 3030398 w 3127054"/>
              <a:gd name="connsiteY3" fmla="*/ 459251 h 1721061"/>
              <a:gd name="connsiteX4" fmla="*/ 1935888 w 3127054"/>
              <a:gd name="connsiteY4" fmla="*/ 500816 h 1721061"/>
              <a:gd name="connsiteX5" fmla="*/ 1769634 w 3127054"/>
              <a:gd name="connsiteY5" fmla="*/ 971870 h 1721061"/>
              <a:gd name="connsiteX6" fmla="*/ 1340143 w 3127054"/>
              <a:gd name="connsiteY6" fmla="*/ 1692306 h 1721061"/>
              <a:gd name="connsiteX7" fmla="*/ 120943 w 3127054"/>
              <a:gd name="connsiteY7" fmla="*/ 1484487 h 1721061"/>
              <a:gd name="connsiteX8" fmla="*/ 120943 w 3127054"/>
              <a:gd name="connsiteY8" fmla="*/ 625506 h 1721061"/>
              <a:gd name="connsiteX9" fmla="*/ 799816 w 3127054"/>
              <a:gd name="connsiteY9" fmla="*/ 583942 h 1721061"/>
              <a:gd name="connsiteX10" fmla="*/ 1353998 w 3127054"/>
              <a:gd name="connsiteY10" fmla="*/ 528524 h 1721061"/>
              <a:gd name="connsiteX11" fmla="*/ 1478689 w 3127054"/>
              <a:gd name="connsiteY11" fmla="*/ 196015 h 1721061"/>
              <a:gd name="connsiteX0" fmla="*/ 1472927 w 3121292"/>
              <a:gd name="connsiteY0" fmla="*/ 196015 h 1559227"/>
              <a:gd name="connsiteX1" fmla="*/ 2040963 w 3121292"/>
              <a:gd name="connsiteY1" fmla="*/ 29761 h 1559227"/>
              <a:gd name="connsiteX2" fmla="*/ 2955363 w 3121292"/>
              <a:gd name="connsiteY2" fmla="*/ 43615 h 1559227"/>
              <a:gd name="connsiteX3" fmla="*/ 3024636 w 3121292"/>
              <a:gd name="connsiteY3" fmla="*/ 459251 h 1559227"/>
              <a:gd name="connsiteX4" fmla="*/ 1930126 w 3121292"/>
              <a:gd name="connsiteY4" fmla="*/ 500816 h 1559227"/>
              <a:gd name="connsiteX5" fmla="*/ 1763872 w 3121292"/>
              <a:gd name="connsiteY5" fmla="*/ 971870 h 1559227"/>
              <a:gd name="connsiteX6" fmla="*/ 1251254 w 3121292"/>
              <a:gd name="connsiteY6" fmla="*/ 1456778 h 1559227"/>
              <a:gd name="connsiteX7" fmla="*/ 115181 w 3121292"/>
              <a:gd name="connsiteY7" fmla="*/ 1484487 h 1559227"/>
              <a:gd name="connsiteX8" fmla="*/ 115181 w 3121292"/>
              <a:gd name="connsiteY8" fmla="*/ 625506 h 1559227"/>
              <a:gd name="connsiteX9" fmla="*/ 794054 w 3121292"/>
              <a:gd name="connsiteY9" fmla="*/ 583942 h 1559227"/>
              <a:gd name="connsiteX10" fmla="*/ 1348236 w 3121292"/>
              <a:gd name="connsiteY10" fmla="*/ 528524 h 1559227"/>
              <a:gd name="connsiteX11" fmla="*/ 1472927 w 3121292"/>
              <a:gd name="connsiteY11" fmla="*/ 196015 h 1559227"/>
              <a:gd name="connsiteX0" fmla="*/ 1472927 w 3121292"/>
              <a:gd name="connsiteY0" fmla="*/ 196015 h 1548116"/>
              <a:gd name="connsiteX1" fmla="*/ 2040963 w 3121292"/>
              <a:gd name="connsiteY1" fmla="*/ 29761 h 1548116"/>
              <a:gd name="connsiteX2" fmla="*/ 2955363 w 3121292"/>
              <a:gd name="connsiteY2" fmla="*/ 43615 h 1548116"/>
              <a:gd name="connsiteX3" fmla="*/ 3024636 w 3121292"/>
              <a:gd name="connsiteY3" fmla="*/ 459251 h 1548116"/>
              <a:gd name="connsiteX4" fmla="*/ 1930126 w 3121292"/>
              <a:gd name="connsiteY4" fmla="*/ 500816 h 1548116"/>
              <a:gd name="connsiteX5" fmla="*/ 1763872 w 3121292"/>
              <a:gd name="connsiteY5" fmla="*/ 971870 h 1548116"/>
              <a:gd name="connsiteX6" fmla="*/ 1565337 w 3121292"/>
              <a:gd name="connsiteY6" fmla="*/ 1235379 h 1548116"/>
              <a:gd name="connsiteX7" fmla="*/ 1251254 w 3121292"/>
              <a:gd name="connsiteY7" fmla="*/ 1456778 h 1548116"/>
              <a:gd name="connsiteX8" fmla="*/ 115181 w 3121292"/>
              <a:gd name="connsiteY8" fmla="*/ 1484487 h 1548116"/>
              <a:gd name="connsiteX9" fmla="*/ 115181 w 3121292"/>
              <a:gd name="connsiteY9" fmla="*/ 625506 h 1548116"/>
              <a:gd name="connsiteX10" fmla="*/ 794054 w 3121292"/>
              <a:gd name="connsiteY10" fmla="*/ 583942 h 1548116"/>
              <a:gd name="connsiteX11" fmla="*/ 1348236 w 3121292"/>
              <a:gd name="connsiteY11" fmla="*/ 528524 h 1548116"/>
              <a:gd name="connsiteX12" fmla="*/ 1472927 w 3121292"/>
              <a:gd name="connsiteY12" fmla="*/ 196015 h 1548116"/>
              <a:gd name="connsiteX0" fmla="*/ 1472927 w 3121292"/>
              <a:gd name="connsiteY0" fmla="*/ 196015 h 1540465"/>
              <a:gd name="connsiteX1" fmla="*/ 2040963 w 3121292"/>
              <a:gd name="connsiteY1" fmla="*/ 29761 h 1540465"/>
              <a:gd name="connsiteX2" fmla="*/ 2955363 w 3121292"/>
              <a:gd name="connsiteY2" fmla="*/ 43615 h 1540465"/>
              <a:gd name="connsiteX3" fmla="*/ 3024636 w 3121292"/>
              <a:gd name="connsiteY3" fmla="*/ 459251 h 1540465"/>
              <a:gd name="connsiteX4" fmla="*/ 1930126 w 3121292"/>
              <a:gd name="connsiteY4" fmla="*/ 500816 h 1540465"/>
              <a:gd name="connsiteX5" fmla="*/ 1763872 w 3121292"/>
              <a:gd name="connsiteY5" fmla="*/ 971870 h 1540465"/>
              <a:gd name="connsiteX6" fmla="*/ 1759300 w 3121292"/>
              <a:gd name="connsiteY6" fmla="*/ 1457051 h 1540465"/>
              <a:gd name="connsiteX7" fmla="*/ 1251254 w 3121292"/>
              <a:gd name="connsiteY7" fmla="*/ 1456778 h 1540465"/>
              <a:gd name="connsiteX8" fmla="*/ 115181 w 3121292"/>
              <a:gd name="connsiteY8" fmla="*/ 1484487 h 1540465"/>
              <a:gd name="connsiteX9" fmla="*/ 115181 w 3121292"/>
              <a:gd name="connsiteY9" fmla="*/ 625506 h 1540465"/>
              <a:gd name="connsiteX10" fmla="*/ 794054 w 3121292"/>
              <a:gd name="connsiteY10" fmla="*/ 583942 h 1540465"/>
              <a:gd name="connsiteX11" fmla="*/ 1348236 w 3121292"/>
              <a:gd name="connsiteY11" fmla="*/ 528524 h 1540465"/>
              <a:gd name="connsiteX12" fmla="*/ 1472927 w 3121292"/>
              <a:gd name="connsiteY12" fmla="*/ 196015 h 1540465"/>
              <a:gd name="connsiteX0" fmla="*/ 1470066 w 3118431"/>
              <a:gd name="connsiteY0" fmla="*/ 196015 h 1559457"/>
              <a:gd name="connsiteX1" fmla="*/ 2038102 w 3118431"/>
              <a:gd name="connsiteY1" fmla="*/ 29761 h 1559457"/>
              <a:gd name="connsiteX2" fmla="*/ 2952502 w 3118431"/>
              <a:gd name="connsiteY2" fmla="*/ 43615 h 1559457"/>
              <a:gd name="connsiteX3" fmla="*/ 3021775 w 3118431"/>
              <a:gd name="connsiteY3" fmla="*/ 459251 h 1559457"/>
              <a:gd name="connsiteX4" fmla="*/ 1927265 w 3118431"/>
              <a:gd name="connsiteY4" fmla="*/ 500816 h 1559457"/>
              <a:gd name="connsiteX5" fmla="*/ 1761011 w 3118431"/>
              <a:gd name="connsiteY5" fmla="*/ 971870 h 1559457"/>
              <a:gd name="connsiteX6" fmla="*/ 1756439 w 3118431"/>
              <a:gd name="connsiteY6" fmla="*/ 1457051 h 1559457"/>
              <a:gd name="connsiteX7" fmla="*/ 1206830 w 3118431"/>
              <a:gd name="connsiteY7" fmla="*/ 1512197 h 1559457"/>
              <a:gd name="connsiteX8" fmla="*/ 112320 w 3118431"/>
              <a:gd name="connsiteY8" fmla="*/ 1484487 h 1559457"/>
              <a:gd name="connsiteX9" fmla="*/ 112320 w 3118431"/>
              <a:gd name="connsiteY9" fmla="*/ 625506 h 1559457"/>
              <a:gd name="connsiteX10" fmla="*/ 791193 w 3118431"/>
              <a:gd name="connsiteY10" fmla="*/ 583942 h 1559457"/>
              <a:gd name="connsiteX11" fmla="*/ 1345375 w 3118431"/>
              <a:gd name="connsiteY11" fmla="*/ 528524 h 1559457"/>
              <a:gd name="connsiteX12" fmla="*/ 1470066 w 3118431"/>
              <a:gd name="connsiteY12" fmla="*/ 196015 h 1559457"/>
              <a:gd name="connsiteX0" fmla="*/ 1400794 w 3118431"/>
              <a:gd name="connsiteY0" fmla="*/ 93892 h 1554316"/>
              <a:gd name="connsiteX1" fmla="*/ 2038102 w 3118431"/>
              <a:gd name="connsiteY1" fmla="*/ 24620 h 1554316"/>
              <a:gd name="connsiteX2" fmla="*/ 2952502 w 3118431"/>
              <a:gd name="connsiteY2" fmla="*/ 38474 h 1554316"/>
              <a:gd name="connsiteX3" fmla="*/ 3021775 w 3118431"/>
              <a:gd name="connsiteY3" fmla="*/ 454110 h 1554316"/>
              <a:gd name="connsiteX4" fmla="*/ 1927265 w 3118431"/>
              <a:gd name="connsiteY4" fmla="*/ 495675 h 1554316"/>
              <a:gd name="connsiteX5" fmla="*/ 1761011 w 3118431"/>
              <a:gd name="connsiteY5" fmla="*/ 966729 h 1554316"/>
              <a:gd name="connsiteX6" fmla="*/ 1756439 w 3118431"/>
              <a:gd name="connsiteY6" fmla="*/ 1451910 h 1554316"/>
              <a:gd name="connsiteX7" fmla="*/ 1206830 w 3118431"/>
              <a:gd name="connsiteY7" fmla="*/ 1507056 h 1554316"/>
              <a:gd name="connsiteX8" fmla="*/ 112320 w 3118431"/>
              <a:gd name="connsiteY8" fmla="*/ 1479346 h 1554316"/>
              <a:gd name="connsiteX9" fmla="*/ 112320 w 3118431"/>
              <a:gd name="connsiteY9" fmla="*/ 620365 h 1554316"/>
              <a:gd name="connsiteX10" fmla="*/ 791193 w 3118431"/>
              <a:gd name="connsiteY10" fmla="*/ 578801 h 1554316"/>
              <a:gd name="connsiteX11" fmla="*/ 1345375 w 3118431"/>
              <a:gd name="connsiteY11" fmla="*/ 523383 h 1554316"/>
              <a:gd name="connsiteX12" fmla="*/ 1400794 w 3118431"/>
              <a:gd name="connsiteY12" fmla="*/ 93892 h 1554316"/>
              <a:gd name="connsiteX0" fmla="*/ 1400794 w 3130471"/>
              <a:gd name="connsiteY0" fmla="*/ 93892 h 1554316"/>
              <a:gd name="connsiteX1" fmla="*/ 2038102 w 3130471"/>
              <a:gd name="connsiteY1" fmla="*/ 24620 h 1554316"/>
              <a:gd name="connsiteX2" fmla="*/ 2952502 w 3130471"/>
              <a:gd name="connsiteY2" fmla="*/ 38474 h 1554316"/>
              <a:gd name="connsiteX3" fmla="*/ 3021775 w 3130471"/>
              <a:gd name="connsiteY3" fmla="*/ 454110 h 1554316"/>
              <a:gd name="connsiteX4" fmla="*/ 1761011 w 3130471"/>
              <a:gd name="connsiteY4" fmla="*/ 966729 h 1554316"/>
              <a:gd name="connsiteX5" fmla="*/ 1756439 w 3130471"/>
              <a:gd name="connsiteY5" fmla="*/ 1451910 h 1554316"/>
              <a:gd name="connsiteX6" fmla="*/ 1206830 w 3130471"/>
              <a:gd name="connsiteY6" fmla="*/ 1507056 h 1554316"/>
              <a:gd name="connsiteX7" fmla="*/ 112320 w 3130471"/>
              <a:gd name="connsiteY7" fmla="*/ 1479346 h 1554316"/>
              <a:gd name="connsiteX8" fmla="*/ 112320 w 3130471"/>
              <a:gd name="connsiteY8" fmla="*/ 620365 h 1554316"/>
              <a:gd name="connsiteX9" fmla="*/ 791193 w 3130471"/>
              <a:gd name="connsiteY9" fmla="*/ 578801 h 1554316"/>
              <a:gd name="connsiteX10" fmla="*/ 1345375 w 3130471"/>
              <a:gd name="connsiteY10" fmla="*/ 523383 h 1554316"/>
              <a:gd name="connsiteX11" fmla="*/ 1400794 w 3130471"/>
              <a:gd name="connsiteY11" fmla="*/ 93892 h 1554316"/>
              <a:gd name="connsiteX0" fmla="*/ 1400794 w 3130804"/>
              <a:gd name="connsiteY0" fmla="*/ 93892 h 1554316"/>
              <a:gd name="connsiteX1" fmla="*/ 2038102 w 3130804"/>
              <a:gd name="connsiteY1" fmla="*/ 24620 h 1554316"/>
              <a:gd name="connsiteX2" fmla="*/ 2952502 w 3130804"/>
              <a:gd name="connsiteY2" fmla="*/ 38474 h 1554316"/>
              <a:gd name="connsiteX3" fmla="*/ 3021775 w 3130804"/>
              <a:gd name="connsiteY3" fmla="*/ 454110 h 1554316"/>
              <a:gd name="connsiteX4" fmla="*/ 1756439 w 3130804"/>
              <a:gd name="connsiteY4" fmla="*/ 1451910 h 1554316"/>
              <a:gd name="connsiteX5" fmla="*/ 1206830 w 3130804"/>
              <a:gd name="connsiteY5" fmla="*/ 1507056 h 1554316"/>
              <a:gd name="connsiteX6" fmla="*/ 112320 w 3130804"/>
              <a:gd name="connsiteY6" fmla="*/ 1479346 h 1554316"/>
              <a:gd name="connsiteX7" fmla="*/ 112320 w 3130804"/>
              <a:gd name="connsiteY7" fmla="*/ 620365 h 1554316"/>
              <a:gd name="connsiteX8" fmla="*/ 791193 w 3130804"/>
              <a:gd name="connsiteY8" fmla="*/ 578801 h 1554316"/>
              <a:gd name="connsiteX9" fmla="*/ 1345375 w 3130804"/>
              <a:gd name="connsiteY9" fmla="*/ 523383 h 1554316"/>
              <a:gd name="connsiteX10" fmla="*/ 1400794 w 3130804"/>
              <a:gd name="connsiteY10" fmla="*/ 93892 h 1554316"/>
              <a:gd name="connsiteX0" fmla="*/ 1400794 w 2954744"/>
              <a:gd name="connsiteY0" fmla="*/ 167067 h 1648994"/>
              <a:gd name="connsiteX1" fmla="*/ 2038102 w 2954744"/>
              <a:gd name="connsiteY1" fmla="*/ 97795 h 1648994"/>
              <a:gd name="connsiteX2" fmla="*/ 2952502 w 2954744"/>
              <a:gd name="connsiteY2" fmla="*/ 111649 h 1648994"/>
              <a:gd name="connsiteX3" fmla="*/ 1756439 w 2954744"/>
              <a:gd name="connsiteY3" fmla="*/ 1525085 h 1648994"/>
              <a:gd name="connsiteX4" fmla="*/ 1206830 w 2954744"/>
              <a:gd name="connsiteY4" fmla="*/ 1580231 h 1648994"/>
              <a:gd name="connsiteX5" fmla="*/ 112320 w 2954744"/>
              <a:gd name="connsiteY5" fmla="*/ 1552521 h 1648994"/>
              <a:gd name="connsiteX6" fmla="*/ 112320 w 2954744"/>
              <a:gd name="connsiteY6" fmla="*/ 693540 h 1648994"/>
              <a:gd name="connsiteX7" fmla="*/ 791193 w 2954744"/>
              <a:gd name="connsiteY7" fmla="*/ 651976 h 1648994"/>
              <a:gd name="connsiteX8" fmla="*/ 1345375 w 2954744"/>
              <a:gd name="connsiteY8" fmla="*/ 596558 h 1648994"/>
              <a:gd name="connsiteX9" fmla="*/ 1400794 w 2954744"/>
              <a:gd name="connsiteY9" fmla="*/ 167067 h 1648994"/>
              <a:gd name="connsiteX0" fmla="*/ 1400794 w 2048703"/>
              <a:gd name="connsiteY0" fmla="*/ 170407 h 1653340"/>
              <a:gd name="connsiteX1" fmla="*/ 2038102 w 2048703"/>
              <a:gd name="connsiteY1" fmla="*/ 101135 h 1653340"/>
              <a:gd name="connsiteX2" fmla="*/ 1756439 w 2048703"/>
              <a:gd name="connsiteY2" fmla="*/ 1528425 h 1653340"/>
              <a:gd name="connsiteX3" fmla="*/ 1206830 w 2048703"/>
              <a:gd name="connsiteY3" fmla="*/ 1583571 h 1653340"/>
              <a:gd name="connsiteX4" fmla="*/ 112320 w 2048703"/>
              <a:gd name="connsiteY4" fmla="*/ 1555861 h 1653340"/>
              <a:gd name="connsiteX5" fmla="*/ 112320 w 2048703"/>
              <a:gd name="connsiteY5" fmla="*/ 696880 h 1653340"/>
              <a:gd name="connsiteX6" fmla="*/ 791193 w 2048703"/>
              <a:gd name="connsiteY6" fmla="*/ 655316 h 1653340"/>
              <a:gd name="connsiteX7" fmla="*/ 1345375 w 2048703"/>
              <a:gd name="connsiteY7" fmla="*/ 599898 h 1653340"/>
              <a:gd name="connsiteX8" fmla="*/ 1400794 w 2048703"/>
              <a:gd name="connsiteY8" fmla="*/ 170407 h 1653340"/>
              <a:gd name="connsiteX0" fmla="*/ 1400794 w 1758729"/>
              <a:gd name="connsiteY0" fmla="*/ 0 h 1477904"/>
              <a:gd name="connsiteX1" fmla="*/ 1756439 w 1758729"/>
              <a:gd name="connsiteY1" fmla="*/ 1358018 h 1477904"/>
              <a:gd name="connsiteX2" fmla="*/ 1206830 w 1758729"/>
              <a:gd name="connsiteY2" fmla="*/ 1413164 h 1477904"/>
              <a:gd name="connsiteX3" fmla="*/ 112320 w 1758729"/>
              <a:gd name="connsiteY3" fmla="*/ 1385454 h 1477904"/>
              <a:gd name="connsiteX4" fmla="*/ 112320 w 1758729"/>
              <a:gd name="connsiteY4" fmla="*/ 526473 h 1477904"/>
              <a:gd name="connsiteX5" fmla="*/ 791193 w 1758729"/>
              <a:gd name="connsiteY5" fmla="*/ 484909 h 1477904"/>
              <a:gd name="connsiteX6" fmla="*/ 1345375 w 1758729"/>
              <a:gd name="connsiteY6" fmla="*/ 429491 h 1477904"/>
              <a:gd name="connsiteX7" fmla="*/ 1400794 w 1758729"/>
              <a:gd name="connsiteY7" fmla="*/ 0 h 1477904"/>
              <a:gd name="connsiteX0" fmla="*/ 1345375 w 1757813"/>
              <a:gd name="connsiteY0" fmla="*/ 57096 h 1088029"/>
              <a:gd name="connsiteX1" fmla="*/ 1756439 w 1757813"/>
              <a:gd name="connsiteY1" fmla="*/ 985623 h 1088029"/>
              <a:gd name="connsiteX2" fmla="*/ 1206830 w 1757813"/>
              <a:gd name="connsiteY2" fmla="*/ 1040769 h 1088029"/>
              <a:gd name="connsiteX3" fmla="*/ 112320 w 1757813"/>
              <a:gd name="connsiteY3" fmla="*/ 1013059 h 1088029"/>
              <a:gd name="connsiteX4" fmla="*/ 112320 w 1757813"/>
              <a:gd name="connsiteY4" fmla="*/ 154078 h 1088029"/>
              <a:gd name="connsiteX5" fmla="*/ 791193 w 1757813"/>
              <a:gd name="connsiteY5" fmla="*/ 112514 h 1088029"/>
              <a:gd name="connsiteX6" fmla="*/ 1345375 w 1757813"/>
              <a:gd name="connsiteY6" fmla="*/ 57096 h 1088029"/>
              <a:gd name="connsiteX0" fmla="*/ 791193 w 1765436"/>
              <a:gd name="connsiteY0" fmla="*/ 89129 h 1064644"/>
              <a:gd name="connsiteX1" fmla="*/ 1756439 w 1765436"/>
              <a:gd name="connsiteY1" fmla="*/ 962238 h 1064644"/>
              <a:gd name="connsiteX2" fmla="*/ 1206830 w 1765436"/>
              <a:gd name="connsiteY2" fmla="*/ 1017384 h 1064644"/>
              <a:gd name="connsiteX3" fmla="*/ 112320 w 1765436"/>
              <a:gd name="connsiteY3" fmla="*/ 989674 h 1064644"/>
              <a:gd name="connsiteX4" fmla="*/ 112320 w 1765436"/>
              <a:gd name="connsiteY4" fmla="*/ 130693 h 1064644"/>
              <a:gd name="connsiteX5" fmla="*/ 791193 w 1765436"/>
              <a:gd name="connsiteY5" fmla="*/ 89129 h 1064644"/>
              <a:gd name="connsiteX0" fmla="*/ 791193 w 1229064"/>
              <a:gd name="connsiteY0" fmla="*/ 89129 h 1064644"/>
              <a:gd name="connsiteX1" fmla="*/ 1206830 w 1229064"/>
              <a:gd name="connsiteY1" fmla="*/ 1017384 h 1064644"/>
              <a:gd name="connsiteX2" fmla="*/ 112320 w 1229064"/>
              <a:gd name="connsiteY2" fmla="*/ 989674 h 1064644"/>
              <a:gd name="connsiteX3" fmla="*/ 112320 w 1229064"/>
              <a:gd name="connsiteY3" fmla="*/ 130693 h 1064644"/>
              <a:gd name="connsiteX4" fmla="*/ 791193 w 1229064"/>
              <a:gd name="connsiteY4" fmla="*/ 89129 h 1064644"/>
              <a:gd name="connsiteX0" fmla="*/ 765473 w 890224"/>
              <a:gd name="connsiteY0" fmla="*/ 89129 h 1015944"/>
              <a:gd name="connsiteX1" fmla="*/ 793182 w 890224"/>
              <a:gd name="connsiteY1" fmla="*/ 809566 h 1015944"/>
              <a:gd name="connsiteX2" fmla="*/ 86600 w 890224"/>
              <a:gd name="connsiteY2" fmla="*/ 989674 h 1015944"/>
              <a:gd name="connsiteX3" fmla="*/ 86600 w 890224"/>
              <a:gd name="connsiteY3" fmla="*/ 130693 h 1015944"/>
              <a:gd name="connsiteX4" fmla="*/ 765473 w 890224"/>
              <a:gd name="connsiteY4" fmla="*/ 89129 h 1015944"/>
              <a:gd name="connsiteX0" fmla="*/ 738183 w 859583"/>
              <a:gd name="connsiteY0" fmla="*/ 78493 h 872151"/>
              <a:gd name="connsiteX1" fmla="*/ 765892 w 859583"/>
              <a:gd name="connsiteY1" fmla="*/ 798930 h 872151"/>
              <a:gd name="connsiteX2" fmla="*/ 114728 w 859583"/>
              <a:gd name="connsiteY2" fmla="*/ 771220 h 872151"/>
              <a:gd name="connsiteX3" fmla="*/ 59310 w 859583"/>
              <a:gd name="connsiteY3" fmla="*/ 120057 h 872151"/>
              <a:gd name="connsiteX4" fmla="*/ 738183 w 859583"/>
              <a:gd name="connsiteY4" fmla="*/ 78493 h 872151"/>
              <a:gd name="connsiteX0" fmla="*/ 646223 w 767623"/>
              <a:gd name="connsiteY0" fmla="*/ 53578 h 847236"/>
              <a:gd name="connsiteX1" fmla="*/ 673932 w 767623"/>
              <a:gd name="connsiteY1" fmla="*/ 774015 h 847236"/>
              <a:gd name="connsiteX2" fmla="*/ 22768 w 767623"/>
              <a:gd name="connsiteY2" fmla="*/ 746305 h 847236"/>
              <a:gd name="connsiteX3" fmla="*/ 381207 w 767623"/>
              <a:gd name="connsiteY3" fmla="*/ 191270 h 847236"/>
              <a:gd name="connsiteX4" fmla="*/ 646223 w 767623"/>
              <a:gd name="connsiteY4" fmla="*/ 53578 h 847236"/>
              <a:gd name="connsiteX0" fmla="*/ 646223 w 710339"/>
              <a:gd name="connsiteY0" fmla="*/ 53578 h 787076"/>
              <a:gd name="connsiteX1" fmla="*/ 470511 w 710339"/>
              <a:gd name="connsiteY1" fmla="*/ 597780 h 787076"/>
              <a:gd name="connsiteX2" fmla="*/ 22768 w 710339"/>
              <a:gd name="connsiteY2" fmla="*/ 746305 h 787076"/>
              <a:gd name="connsiteX3" fmla="*/ 381207 w 710339"/>
              <a:gd name="connsiteY3" fmla="*/ 191270 h 787076"/>
              <a:gd name="connsiteX4" fmla="*/ 646223 w 710339"/>
              <a:gd name="connsiteY4" fmla="*/ 53578 h 787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339" h="787076">
                <a:moveTo>
                  <a:pt x="646223" y="53578"/>
                </a:moveTo>
                <a:cubicBezTo>
                  <a:pt x="828641" y="201360"/>
                  <a:pt x="574420" y="482326"/>
                  <a:pt x="470511" y="597780"/>
                </a:cubicBezTo>
                <a:cubicBezTo>
                  <a:pt x="366602" y="713234"/>
                  <a:pt x="140532" y="859450"/>
                  <a:pt x="22768" y="746305"/>
                </a:cubicBezTo>
                <a:cubicBezTo>
                  <a:pt x="-94996" y="633160"/>
                  <a:pt x="277298" y="306724"/>
                  <a:pt x="381207" y="191270"/>
                </a:cubicBezTo>
                <a:cubicBezTo>
                  <a:pt x="485116" y="75816"/>
                  <a:pt x="372203" y="-85013"/>
                  <a:pt x="646223" y="53578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865648"/>
              </p:ext>
            </p:extLst>
          </p:nvPr>
        </p:nvGraphicFramePr>
        <p:xfrm>
          <a:off x="1981199" y="685800"/>
          <a:ext cx="13258820" cy="91541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  <a:gridCol w="662941"/>
              </a:tblGrid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8479"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900" dirty="0"/>
                    </a:p>
                  </a:txBody>
                  <a:tcPr marL="91441" marR="91441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988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2450</TotalTime>
  <Words>72</Words>
  <Application>Microsoft Office PowerPoint</Application>
  <PresentationFormat>Custom</PresentationFormat>
  <Paragraphs>30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 Ghiglieri</dc:creator>
  <cp:lastModifiedBy>NDOMAB</cp:lastModifiedBy>
  <cp:revision>23</cp:revision>
  <cp:lastPrinted>2018-05-08T21:08:27Z</cp:lastPrinted>
  <dcterms:created xsi:type="dcterms:W3CDTF">2018-03-13T15:16:29Z</dcterms:created>
  <dcterms:modified xsi:type="dcterms:W3CDTF">2018-05-09T16:48:01Z</dcterms:modified>
</cp:coreProperties>
</file>